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4"/>
  </p:sldMasterIdLst>
  <p:notesMasterIdLst>
    <p:notesMasterId r:id="rId19"/>
  </p:notesMasterIdLst>
  <p:sldIdLst>
    <p:sldId id="256" r:id="rId5"/>
    <p:sldId id="389" r:id="rId6"/>
    <p:sldId id="258" r:id="rId7"/>
    <p:sldId id="394" r:id="rId8"/>
    <p:sldId id="376" r:id="rId9"/>
    <p:sldId id="395" r:id="rId10"/>
    <p:sldId id="396" r:id="rId11"/>
    <p:sldId id="397" r:id="rId12"/>
    <p:sldId id="398" r:id="rId13"/>
    <p:sldId id="378" r:id="rId14"/>
    <p:sldId id="381" r:id="rId15"/>
    <p:sldId id="379" r:id="rId16"/>
    <p:sldId id="380" r:id="rId17"/>
    <p:sldId id="39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723509A-BF70-4B2F-9CED-B1A761609E51}">
          <p14:sldIdLst>
            <p14:sldId id="256"/>
            <p14:sldId id="389"/>
            <p14:sldId id="258"/>
            <p14:sldId id="394"/>
            <p14:sldId id="376"/>
            <p14:sldId id="395"/>
            <p14:sldId id="396"/>
            <p14:sldId id="397"/>
            <p14:sldId id="398"/>
            <p14:sldId id="378"/>
            <p14:sldId id="381"/>
            <p14:sldId id="379"/>
            <p14:sldId id="380"/>
            <p14:sldId id="39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A4"/>
    <a:srgbClr val="FF6600"/>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28" autoAdjust="0"/>
    <p:restoredTop sz="86797" autoAdjust="0"/>
  </p:normalViewPr>
  <p:slideViewPr>
    <p:cSldViewPr snapToGrid="0">
      <p:cViewPr varScale="1">
        <p:scale>
          <a:sx n="96" d="100"/>
          <a:sy n="96" d="100"/>
        </p:scale>
        <p:origin x="1008" y="6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D5D98C-91C3-49A1-8D28-9E136CF8195E}" type="doc">
      <dgm:prSet loTypeId="urn:microsoft.com/office/officeart/2005/8/layout/list1" loCatId="list" qsTypeId="urn:microsoft.com/office/officeart/2005/8/quickstyle/simple4" qsCatId="simple" csTypeId="urn:microsoft.com/office/officeart/2005/8/colors/accent6_2" csCatId="accent6" phldr="1"/>
      <dgm:spPr/>
      <dgm:t>
        <a:bodyPr/>
        <a:lstStyle/>
        <a:p>
          <a:endParaRPr lang="en-US"/>
        </a:p>
      </dgm:t>
    </dgm:pt>
    <dgm:pt modelId="{CB18D37B-1832-4BC5-AB11-489D76D95540}">
      <dgm:prSet/>
      <dgm:spPr/>
      <dgm:t>
        <a:bodyPr/>
        <a:lstStyle/>
        <a:p>
          <a:pPr marL="114300" lvl="1" indent="0" algn="l" defTabSz="533400">
            <a:spcBef>
              <a:spcPct val="0"/>
            </a:spcBef>
            <a:spcAft>
              <a:spcPct val="15000"/>
            </a:spcAft>
            <a:buFont typeface="Arial" panose="020B0604020202020204" pitchFamily="34" charset="0"/>
            <a:buNone/>
          </a:pPr>
          <a:endParaRPr lang="en-US" kern="1200" dirty="0">
            <a:effectLst/>
            <a:latin typeface="Calibri Light" panose="020F0302020204030204"/>
            <a:cs typeface="+mn-cs"/>
          </a:endParaRPr>
        </a:p>
      </dgm:t>
    </dgm:pt>
    <dgm:pt modelId="{6CA472C2-B9ED-4A28-BC80-2504B2FE289B}" type="parTrans" cxnId="{CD69E0F4-7BC8-402E-84E2-A4A1D4556A6F}">
      <dgm:prSet/>
      <dgm:spPr/>
      <dgm:t>
        <a:bodyPr/>
        <a:lstStyle/>
        <a:p>
          <a:endParaRPr lang="en-US"/>
        </a:p>
      </dgm:t>
    </dgm:pt>
    <dgm:pt modelId="{8DE499F7-114A-4CE0-992B-9C548E66C97E}" type="sibTrans" cxnId="{CD69E0F4-7BC8-402E-84E2-A4A1D4556A6F}">
      <dgm:prSet/>
      <dgm:spPr/>
      <dgm:t>
        <a:bodyPr/>
        <a:lstStyle/>
        <a:p>
          <a:endParaRPr lang="en-US"/>
        </a:p>
      </dgm:t>
    </dgm:pt>
    <dgm:pt modelId="{4B3DBA80-F299-4AE9-A4FC-B87A25C4B381}">
      <dgm:prSet phldrT="[Text]"/>
      <dgm:spPr/>
      <dgm:t>
        <a:bodyPr/>
        <a:lstStyle/>
        <a:p>
          <a:r>
            <a:rPr lang="en-US" dirty="0">
              <a:latin typeface="Segoe UI" panose="020B0502040204020203" pitchFamily="34" charset="0"/>
              <a:cs typeface="Segoe UI" panose="020B0502040204020203" pitchFamily="34" charset="0"/>
            </a:rPr>
            <a:t>BACKGROUND</a:t>
          </a:r>
        </a:p>
      </dgm:t>
    </dgm:pt>
    <dgm:pt modelId="{68965E0C-5B02-4CC3-9F0D-E7FC153A325D}" type="sibTrans" cxnId="{98719F06-658D-4913-BD29-DDC6B36B5DCB}">
      <dgm:prSet/>
      <dgm:spPr/>
      <dgm:t>
        <a:bodyPr/>
        <a:lstStyle/>
        <a:p>
          <a:endParaRPr lang="en-US"/>
        </a:p>
      </dgm:t>
    </dgm:pt>
    <dgm:pt modelId="{6DF670DC-E739-44FB-95E6-B732DCBBF44D}" type="parTrans" cxnId="{98719F06-658D-4913-BD29-DDC6B36B5DCB}">
      <dgm:prSet/>
      <dgm:spPr/>
      <dgm:t>
        <a:bodyPr/>
        <a:lstStyle/>
        <a:p>
          <a:endParaRPr lang="en-US"/>
        </a:p>
      </dgm:t>
    </dgm:pt>
    <dgm:pt modelId="{9D399676-B6D8-47FE-85CF-129F7B1726C8}">
      <dgm:prSet/>
      <dgm:spPr/>
      <dgm:t>
        <a:bodyPr/>
        <a:lstStyle/>
        <a:p>
          <a:pPr marL="171450" lvl="1" indent="-171450" algn="just" defTabSz="711200">
            <a:spcBef>
              <a:spcPct val="0"/>
            </a:spcBef>
            <a:spcAft>
              <a:spcPct val="15000"/>
            </a:spcAft>
            <a:buFont typeface="Arial" panose="020B0604020202020204" pitchFamily="34" charset="0"/>
            <a:buChar char="•"/>
          </a:pPr>
          <a:r>
            <a:rPr lang="en-US" b="0" kern="1200" dirty="0">
              <a:latin typeface="Segoe UI" panose="020B0502040204020203" pitchFamily="34" charset="0"/>
              <a:ea typeface="Public Sans Bold"/>
              <a:cs typeface="Segoe UI" panose="020B0502040204020203" pitchFamily="34" charset="0"/>
              <a:sym typeface="Public Sans Bold"/>
            </a:rPr>
            <a:t>Vacant 0.30-acre parcel within Spring Valley </a:t>
          </a:r>
          <a:endParaRPr lang="en-US" b="0" kern="1200" dirty="0">
            <a:effectLst/>
            <a:latin typeface="Segoe UI" panose="020B0502040204020203" pitchFamily="34" charset="0"/>
            <a:ea typeface="+mn-ea"/>
            <a:cs typeface="Segoe UI" panose="020B0502040204020203" pitchFamily="34" charset="0"/>
          </a:endParaRPr>
        </a:p>
      </dgm:t>
    </dgm:pt>
    <dgm:pt modelId="{44662461-00BA-4D7A-A98D-143EB6ED7341}" type="parTrans" cxnId="{4E5EE080-6909-486F-A595-729FAEE096B7}">
      <dgm:prSet/>
      <dgm:spPr/>
      <dgm:t>
        <a:bodyPr/>
        <a:lstStyle/>
        <a:p>
          <a:endParaRPr lang="en-US"/>
        </a:p>
      </dgm:t>
    </dgm:pt>
    <dgm:pt modelId="{8A644156-46C9-4CE4-AD5D-882E83DCB7FA}" type="sibTrans" cxnId="{4E5EE080-6909-486F-A595-729FAEE096B7}">
      <dgm:prSet/>
      <dgm:spPr/>
      <dgm:t>
        <a:bodyPr/>
        <a:lstStyle/>
        <a:p>
          <a:endParaRPr lang="en-US"/>
        </a:p>
      </dgm:t>
    </dgm:pt>
    <dgm:pt modelId="{BEEDD9E2-09FD-483F-968C-8AC7F777CFA4}">
      <dgm:prSet/>
      <dgm:spPr/>
      <dgm:t>
        <a:bodyPr/>
        <a:lstStyle/>
        <a:p>
          <a:pPr marL="171450" lvl="1" indent="-171450" algn="l" defTabSz="711200">
            <a:spcBef>
              <a:spcPct val="0"/>
            </a:spcBef>
            <a:spcAft>
              <a:spcPct val="15000"/>
            </a:spcAft>
            <a:buFont typeface="Arial" panose="020B0604020202020204" pitchFamily="34" charset="0"/>
            <a:buChar char="•"/>
          </a:pPr>
          <a:endParaRPr lang="en-US" kern="1200" dirty="0">
            <a:effectLst/>
            <a:latin typeface="Segoe UI" panose="020B0502040204020203" pitchFamily="34" charset="0"/>
            <a:ea typeface="+mn-ea"/>
            <a:cs typeface="Segoe UI" panose="020B0502040204020203" pitchFamily="34" charset="0"/>
          </a:endParaRPr>
        </a:p>
      </dgm:t>
    </dgm:pt>
    <dgm:pt modelId="{4C2DAEFE-87D2-4DF1-9B07-951E7539038D}" type="parTrans" cxnId="{BE6FA776-6C53-4C86-A158-12E988DBFDD9}">
      <dgm:prSet/>
      <dgm:spPr/>
      <dgm:t>
        <a:bodyPr/>
        <a:lstStyle/>
        <a:p>
          <a:endParaRPr lang="en-US"/>
        </a:p>
      </dgm:t>
    </dgm:pt>
    <dgm:pt modelId="{24D343DD-5C29-4657-BC57-19A0685E21A9}" type="sibTrans" cxnId="{BE6FA776-6C53-4C86-A158-12E988DBFDD9}">
      <dgm:prSet/>
      <dgm:spPr/>
      <dgm:t>
        <a:bodyPr/>
        <a:lstStyle/>
        <a:p>
          <a:endParaRPr lang="en-US"/>
        </a:p>
      </dgm:t>
    </dgm:pt>
    <dgm:pt modelId="{94347217-EA92-4FD0-99A9-6CC9283E0C6C}">
      <dgm:prSet/>
      <dgm:spPr/>
      <dgm:t>
        <a:bodyPr/>
        <a:lstStyle/>
        <a:p>
          <a:pPr marL="171450" lvl="1" indent="-171450" algn="just" defTabSz="711200">
            <a:spcBef>
              <a:spcPct val="0"/>
            </a:spcBef>
            <a:spcAft>
              <a:spcPct val="15000"/>
            </a:spcAft>
            <a:buFont typeface="Arial" panose="020B0604020202020204" pitchFamily="34" charset="0"/>
            <a:buChar char="•"/>
          </a:pPr>
          <a:r>
            <a:rPr lang="en-US" b="0" dirty="0">
              <a:latin typeface="Segoe UI" panose="020B0502040204020203" pitchFamily="34" charset="0"/>
              <a:ea typeface="Public Sans Bold"/>
              <a:cs typeface="Segoe UI" panose="020B0502040204020203" pitchFamily="34" charset="0"/>
              <a:sym typeface="Public Sans Bold"/>
            </a:rPr>
            <a:t>Plans to develop SFR + ADU</a:t>
          </a:r>
        </a:p>
      </dgm:t>
    </dgm:pt>
    <dgm:pt modelId="{62DB6E75-933A-483C-A57F-4836FCBB363C}" type="parTrans" cxnId="{2DE606E2-8276-45A5-8F14-4948FFC3D334}">
      <dgm:prSet/>
      <dgm:spPr/>
      <dgm:t>
        <a:bodyPr/>
        <a:lstStyle/>
        <a:p>
          <a:endParaRPr lang="en-US"/>
        </a:p>
      </dgm:t>
    </dgm:pt>
    <dgm:pt modelId="{A57F22C9-DDA8-4B36-94C9-45178119AAB9}" type="sibTrans" cxnId="{2DE606E2-8276-45A5-8F14-4948FFC3D334}">
      <dgm:prSet/>
      <dgm:spPr/>
      <dgm:t>
        <a:bodyPr/>
        <a:lstStyle/>
        <a:p>
          <a:endParaRPr lang="en-US"/>
        </a:p>
      </dgm:t>
    </dgm:pt>
    <dgm:pt modelId="{C5D61689-5F9C-4D44-B305-EACB13C85618}">
      <dgm:prSet/>
      <dgm:spPr/>
      <dgm:t>
        <a:bodyPr/>
        <a:lstStyle/>
        <a:p>
          <a:pPr marL="171450" lvl="1" indent="-171450" algn="just" defTabSz="711200">
            <a:spcBef>
              <a:spcPct val="0"/>
            </a:spcBef>
            <a:spcAft>
              <a:spcPct val="15000"/>
            </a:spcAft>
            <a:buFont typeface="Arial" panose="020B0604020202020204" pitchFamily="34" charset="0"/>
            <a:buChar char="•"/>
          </a:pPr>
          <a:r>
            <a:rPr lang="en-US" b="0" dirty="0">
              <a:latin typeface="Segoe UI" panose="020B0502040204020203" pitchFamily="34" charset="0"/>
              <a:ea typeface="Public Sans Bold"/>
              <a:cs typeface="Segoe UI" panose="020B0502040204020203" pitchFamily="34" charset="0"/>
              <a:sym typeface="Public Sans Bold"/>
            </a:rPr>
            <a:t>Annexation &amp; SOI (+) amendment to </a:t>
          </a:r>
          <a:r>
            <a:rPr lang="en-US" b="0" dirty="0" err="1">
              <a:latin typeface="Segoe UI" panose="020B0502040204020203" pitchFamily="34" charset="0"/>
              <a:ea typeface="Public Sans Bold"/>
              <a:cs typeface="Segoe UI" panose="020B0502040204020203" pitchFamily="34" charset="0"/>
              <a:sym typeface="Public Sans Bold"/>
            </a:rPr>
            <a:t>Otay</a:t>
          </a:r>
          <a:r>
            <a:rPr lang="en-US" b="0" dirty="0">
              <a:latin typeface="Segoe UI" panose="020B0502040204020203" pitchFamily="34" charset="0"/>
              <a:ea typeface="Public Sans Bold"/>
              <a:cs typeface="Segoe UI" panose="020B0502040204020203" pitchFamily="34" charset="0"/>
              <a:sym typeface="Public Sans Bold"/>
            </a:rPr>
            <a:t> WD for wastewater services </a:t>
          </a:r>
        </a:p>
      </dgm:t>
    </dgm:pt>
    <dgm:pt modelId="{78791D1E-434D-41D7-A0F0-ED925EE4FAD4}" type="parTrans" cxnId="{E9163009-3857-4CE9-AFD4-FB1C4197BF94}">
      <dgm:prSet/>
      <dgm:spPr/>
      <dgm:t>
        <a:bodyPr/>
        <a:lstStyle/>
        <a:p>
          <a:endParaRPr lang="en-US"/>
        </a:p>
      </dgm:t>
    </dgm:pt>
    <dgm:pt modelId="{6C219C30-F114-40DD-8C33-293EB5AFC236}" type="sibTrans" cxnId="{E9163009-3857-4CE9-AFD4-FB1C4197BF94}">
      <dgm:prSet/>
      <dgm:spPr/>
      <dgm:t>
        <a:bodyPr/>
        <a:lstStyle/>
        <a:p>
          <a:endParaRPr lang="en-US"/>
        </a:p>
      </dgm:t>
    </dgm:pt>
    <dgm:pt modelId="{A1EE7365-D7B7-4B81-97C3-42EF73B9A7CE}" type="pres">
      <dgm:prSet presAssocID="{97D5D98C-91C3-49A1-8D28-9E136CF8195E}" presName="linear" presStyleCnt="0">
        <dgm:presLayoutVars>
          <dgm:dir/>
          <dgm:animLvl val="lvl"/>
          <dgm:resizeHandles val="exact"/>
        </dgm:presLayoutVars>
      </dgm:prSet>
      <dgm:spPr/>
    </dgm:pt>
    <dgm:pt modelId="{C54CD3AB-C2F6-435A-9CDC-1C9EC98030F6}" type="pres">
      <dgm:prSet presAssocID="{4B3DBA80-F299-4AE9-A4FC-B87A25C4B381}" presName="parentLin" presStyleCnt="0"/>
      <dgm:spPr/>
    </dgm:pt>
    <dgm:pt modelId="{841D9816-6FDB-4E82-A2AA-6C1228E5745D}" type="pres">
      <dgm:prSet presAssocID="{4B3DBA80-F299-4AE9-A4FC-B87A25C4B381}" presName="parentLeftMargin" presStyleLbl="node1" presStyleIdx="0" presStyleCnt="1"/>
      <dgm:spPr/>
    </dgm:pt>
    <dgm:pt modelId="{4EA89AD5-3465-4F9A-B5B3-1B704B2A35AB}" type="pres">
      <dgm:prSet presAssocID="{4B3DBA80-F299-4AE9-A4FC-B87A25C4B381}" presName="parentText" presStyleLbl="node1" presStyleIdx="0" presStyleCnt="1">
        <dgm:presLayoutVars>
          <dgm:chMax val="0"/>
          <dgm:bulletEnabled val="1"/>
        </dgm:presLayoutVars>
      </dgm:prSet>
      <dgm:spPr/>
    </dgm:pt>
    <dgm:pt modelId="{209DB2E5-0408-4BE4-B02F-4B57A2902F4D}" type="pres">
      <dgm:prSet presAssocID="{4B3DBA80-F299-4AE9-A4FC-B87A25C4B381}" presName="negativeSpace" presStyleCnt="0"/>
      <dgm:spPr/>
    </dgm:pt>
    <dgm:pt modelId="{9A5DF411-C71D-4018-B697-AA2B1DB6985C}" type="pres">
      <dgm:prSet presAssocID="{4B3DBA80-F299-4AE9-A4FC-B87A25C4B381}" presName="childText" presStyleLbl="conFgAcc1" presStyleIdx="0" presStyleCnt="1" custScaleY="85547" custLinFactNeighborX="-4582" custLinFactNeighborY="-19673">
        <dgm:presLayoutVars>
          <dgm:bulletEnabled val="1"/>
        </dgm:presLayoutVars>
      </dgm:prSet>
      <dgm:spPr/>
    </dgm:pt>
  </dgm:ptLst>
  <dgm:cxnLst>
    <dgm:cxn modelId="{98719F06-658D-4913-BD29-DDC6B36B5DCB}" srcId="{97D5D98C-91C3-49A1-8D28-9E136CF8195E}" destId="{4B3DBA80-F299-4AE9-A4FC-B87A25C4B381}" srcOrd="0" destOrd="0" parTransId="{6DF670DC-E739-44FB-95E6-B732DCBBF44D}" sibTransId="{68965E0C-5B02-4CC3-9F0D-E7FC153A325D}"/>
    <dgm:cxn modelId="{E9163009-3857-4CE9-AFD4-FB1C4197BF94}" srcId="{4B3DBA80-F299-4AE9-A4FC-B87A25C4B381}" destId="{C5D61689-5F9C-4D44-B305-EACB13C85618}" srcOrd="3" destOrd="0" parTransId="{78791D1E-434D-41D7-A0F0-ED925EE4FAD4}" sibTransId="{6C219C30-F114-40DD-8C33-293EB5AFC236}"/>
    <dgm:cxn modelId="{A7A06811-32F6-43F9-BB44-701B6414B18C}" type="presOf" srcId="{4B3DBA80-F299-4AE9-A4FC-B87A25C4B381}" destId="{841D9816-6FDB-4E82-A2AA-6C1228E5745D}" srcOrd="0" destOrd="0" presId="urn:microsoft.com/office/officeart/2005/8/layout/list1"/>
    <dgm:cxn modelId="{D66B464B-7095-4C8B-9FD4-0A1B90DB81B6}" type="presOf" srcId="{9D399676-B6D8-47FE-85CF-129F7B1726C8}" destId="{9A5DF411-C71D-4018-B697-AA2B1DB6985C}" srcOrd="0" destOrd="1" presId="urn:microsoft.com/office/officeart/2005/8/layout/list1"/>
    <dgm:cxn modelId="{2DFC716B-E474-4BDD-87AD-DCF068424926}" type="presOf" srcId="{4B3DBA80-F299-4AE9-A4FC-B87A25C4B381}" destId="{4EA89AD5-3465-4F9A-B5B3-1B704B2A35AB}" srcOrd="1" destOrd="0" presId="urn:microsoft.com/office/officeart/2005/8/layout/list1"/>
    <dgm:cxn modelId="{C02D3751-BADA-4E8C-A35D-27F05A7F7AF9}" type="presOf" srcId="{BEEDD9E2-09FD-483F-968C-8AC7F777CFA4}" destId="{9A5DF411-C71D-4018-B697-AA2B1DB6985C}" srcOrd="0" destOrd="0" presId="urn:microsoft.com/office/officeart/2005/8/layout/list1"/>
    <dgm:cxn modelId="{1BE73372-F46E-49C3-A4E0-096283A8AF6D}" type="presOf" srcId="{97D5D98C-91C3-49A1-8D28-9E136CF8195E}" destId="{A1EE7365-D7B7-4B81-97C3-42EF73B9A7CE}" srcOrd="0" destOrd="0" presId="urn:microsoft.com/office/officeart/2005/8/layout/list1"/>
    <dgm:cxn modelId="{BE6FA776-6C53-4C86-A158-12E988DBFDD9}" srcId="{4B3DBA80-F299-4AE9-A4FC-B87A25C4B381}" destId="{BEEDD9E2-09FD-483F-968C-8AC7F777CFA4}" srcOrd="0" destOrd="0" parTransId="{4C2DAEFE-87D2-4DF1-9B07-951E7539038D}" sibTransId="{24D343DD-5C29-4657-BC57-19A0685E21A9}"/>
    <dgm:cxn modelId="{4E5EE080-6909-486F-A595-729FAEE096B7}" srcId="{4B3DBA80-F299-4AE9-A4FC-B87A25C4B381}" destId="{9D399676-B6D8-47FE-85CF-129F7B1726C8}" srcOrd="1" destOrd="0" parTransId="{44662461-00BA-4D7A-A98D-143EB6ED7341}" sibTransId="{8A644156-46C9-4CE4-AD5D-882E83DCB7FA}"/>
    <dgm:cxn modelId="{2DE606E2-8276-45A5-8F14-4948FFC3D334}" srcId="{4B3DBA80-F299-4AE9-A4FC-B87A25C4B381}" destId="{94347217-EA92-4FD0-99A9-6CC9283E0C6C}" srcOrd="2" destOrd="0" parTransId="{62DB6E75-933A-483C-A57F-4836FCBB363C}" sibTransId="{A57F22C9-DDA8-4B36-94C9-45178119AAB9}"/>
    <dgm:cxn modelId="{A83553F0-DC37-447F-AC9C-4913B95F2959}" type="presOf" srcId="{94347217-EA92-4FD0-99A9-6CC9283E0C6C}" destId="{9A5DF411-C71D-4018-B697-AA2B1DB6985C}" srcOrd="0" destOrd="2" presId="urn:microsoft.com/office/officeart/2005/8/layout/list1"/>
    <dgm:cxn modelId="{CD69E0F4-7BC8-402E-84E2-A4A1D4556A6F}" srcId="{4B3DBA80-F299-4AE9-A4FC-B87A25C4B381}" destId="{CB18D37B-1832-4BC5-AB11-489D76D95540}" srcOrd="4" destOrd="0" parTransId="{6CA472C2-B9ED-4A28-BC80-2504B2FE289B}" sibTransId="{8DE499F7-114A-4CE0-992B-9C548E66C97E}"/>
    <dgm:cxn modelId="{89734DF7-DB9B-4E6B-A4ED-DDD3C0D3360E}" type="presOf" srcId="{C5D61689-5F9C-4D44-B305-EACB13C85618}" destId="{9A5DF411-C71D-4018-B697-AA2B1DB6985C}" srcOrd="0" destOrd="3" presId="urn:microsoft.com/office/officeart/2005/8/layout/list1"/>
    <dgm:cxn modelId="{A987A3FD-A07F-448D-9DE1-8EE5FB86B35F}" type="presOf" srcId="{CB18D37B-1832-4BC5-AB11-489D76D95540}" destId="{9A5DF411-C71D-4018-B697-AA2B1DB6985C}" srcOrd="0" destOrd="4" presId="urn:microsoft.com/office/officeart/2005/8/layout/list1"/>
    <dgm:cxn modelId="{ADBB917F-E21A-4125-B72D-E653F000A7FC}" type="presParOf" srcId="{A1EE7365-D7B7-4B81-97C3-42EF73B9A7CE}" destId="{C54CD3AB-C2F6-435A-9CDC-1C9EC98030F6}" srcOrd="0" destOrd="0" presId="urn:microsoft.com/office/officeart/2005/8/layout/list1"/>
    <dgm:cxn modelId="{2DB43FC9-6612-4178-93D1-762086BE4175}" type="presParOf" srcId="{C54CD3AB-C2F6-435A-9CDC-1C9EC98030F6}" destId="{841D9816-6FDB-4E82-A2AA-6C1228E5745D}" srcOrd="0" destOrd="0" presId="urn:microsoft.com/office/officeart/2005/8/layout/list1"/>
    <dgm:cxn modelId="{C23B0BEF-E567-4039-B411-445CB0C41986}" type="presParOf" srcId="{C54CD3AB-C2F6-435A-9CDC-1C9EC98030F6}" destId="{4EA89AD5-3465-4F9A-B5B3-1B704B2A35AB}" srcOrd="1" destOrd="0" presId="urn:microsoft.com/office/officeart/2005/8/layout/list1"/>
    <dgm:cxn modelId="{FA68BB9F-6F2A-48B9-91B3-61BF3A78101C}" type="presParOf" srcId="{A1EE7365-D7B7-4B81-97C3-42EF73B9A7CE}" destId="{209DB2E5-0408-4BE4-B02F-4B57A2902F4D}" srcOrd="1" destOrd="0" presId="urn:microsoft.com/office/officeart/2005/8/layout/list1"/>
    <dgm:cxn modelId="{C04819BB-429D-4637-A4C3-286D42545BE5}" type="presParOf" srcId="{A1EE7365-D7B7-4B81-97C3-42EF73B9A7CE}" destId="{9A5DF411-C71D-4018-B697-AA2B1DB6985C}"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D5D98C-91C3-49A1-8D28-9E136CF8195E}" type="doc">
      <dgm:prSet loTypeId="urn:microsoft.com/office/officeart/2005/8/layout/list1" loCatId="list" qsTypeId="urn:microsoft.com/office/officeart/2005/8/quickstyle/simple4" qsCatId="simple" csTypeId="urn:microsoft.com/office/officeart/2005/8/colors/accent6_5" csCatId="accent6" phldr="1"/>
      <dgm:spPr/>
      <dgm:t>
        <a:bodyPr/>
        <a:lstStyle/>
        <a:p>
          <a:endParaRPr lang="en-US"/>
        </a:p>
      </dgm:t>
    </dgm:pt>
    <dgm:pt modelId="{4B3DBA80-F299-4AE9-A4FC-B87A25C4B381}">
      <dgm:prSet phldrT="[Text]" custT="1"/>
      <dgm:spPr/>
      <dgm:t>
        <a:bodyPr/>
        <a:lstStyle/>
        <a:p>
          <a:r>
            <a:rPr lang="en-US" sz="2400" dirty="0">
              <a:latin typeface="+mn-lt"/>
              <a:cs typeface="Segoe UI" panose="020B0502040204020203" pitchFamily="34" charset="0"/>
            </a:rPr>
            <a:t>Qualifiers &amp; Recommendations</a:t>
          </a:r>
        </a:p>
      </dgm:t>
    </dgm:pt>
    <dgm:pt modelId="{68965E0C-5B02-4CC3-9F0D-E7FC153A325D}" type="sibTrans" cxnId="{98719F06-658D-4913-BD29-DDC6B36B5DCB}">
      <dgm:prSet/>
      <dgm:spPr/>
      <dgm:t>
        <a:bodyPr/>
        <a:lstStyle/>
        <a:p>
          <a:endParaRPr lang="en-US">
            <a:latin typeface="+mn-lt"/>
          </a:endParaRPr>
        </a:p>
      </dgm:t>
    </dgm:pt>
    <dgm:pt modelId="{6DF670DC-E739-44FB-95E6-B732DCBBF44D}" type="parTrans" cxnId="{98719F06-658D-4913-BD29-DDC6B36B5DCB}">
      <dgm:prSet/>
      <dgm:spPr/>
      <dgm:t>
        <a:bodyPr/>
        <a:lstStyle/>
        <a:p>
          <a:endParaRPr lang="en-US">
            <a:latin typeface="+mn-lt"/>
          </a:endParaRPr>
        </a:p>
      </dgm:t>
    </dgm:pt>
    <dgm:pt modelId="{54EA50EF-A43D-4A19-A8E5-984E68F27560}">
      <dgm:prSet custT="1"/>
      <dgm:spPr/>
      <dgm:t>
        <a:bodyPr/>
        <a:lstStyle/>
        <a:p>
          <a:pPr marL="171450" lvl="1" indent="-171450" defTabSz="711200">
            <a:spcBef>
              <a:spcPct val="0"/>
            </a:spcBef>
            <a:spcAft>
              <a:spcPct val="15000"/>
            </a:spcAft>
            <a:buFont typeface="Arial" panose="020B0604020202020204" pitchFamily="34" charset="0"/>
            <a:buNone/>
          </a:pPr>
          <a:r>
            <a:rPr lang="en-US" sz="2200" b="1" u="none" kern="1200" dirty="0">
              <a:effectLst/>
              <a:latin typeface="Segoe UI" panose="020B0502040204020203" pitchFamily="34" charset="0"/>
              <a:ea typeface="+mn-ea"/>
              <a:cs typeface="Segoe UI" panose="020B0502040204020203" pitchFamily="34" charset="0"/>
            </a:rPr>
            <a:t>Qualifiers</a:t>
          </a:r>
        </a:p>
      </dgm:t>
    </dgm:pt>
    <dgm:pt modelId="{B01DF685-17B8-4A5C-845E-FC32BDC0EDB0}" type="parTrans" cxnId="{E31C97B4-134F-4540-BE44-E8B0869511B6}">
      <dgm:prSet/>
      <dgm:spPr/>
      <dgm:t>
        <a:bodyPr/>
        <a:lstStyle/>
        <a:p>
          <a:endParaRPr lang="en-US">
            <a:latin typeface="+mn-lt"/>
          </a:endParaRPr>
        </a:p>
      </dgm:t>
    </dgm:pt>
    <dgm:pt modelId="{FF7954F0-ED01-418C-BA84-735F3CE172F6}" type="sibTrans" cxnId="{E31C97B4-134F-4540-BE44-E8B0869511B6}">
      <dgm:prSet/>
      <dgm:spPr/>
      <dgm:t>
        <a:bodyPr/>
        <a:lstStyle/>
        <a:p>
          <a:endParaRPr lang="en-US">
            <a:latin typeface="+mn-lt"/>
          </a:endParaRPr>
        </a:p>
      </dgm:t>
    </dgm:pt>
    <dgm:pt modelId="{DF118EFB-B799-4A81-A42C-0679EFECBBCA}">
      <dgm:prSet/>
      <dgm:spPr/>
      <dgm:t>
        <a:bodyPr/>
        <a:lstStyle/>
        <a:p>
          <a:pPr marL="171450" lvl="1" indent="-171450" defTabSz="711200">
            <a:spcBef>
              <a:spcPct val="0"/>
            </a:spcBef>
            <a:spcAft>
              <a:spcPct val="15000"/>
            </a:spcAft>
            <a:buFont typeface="Arial" panose="020B0604020202020204" pitchFamily="34" charset="0"/>
            <a:buChar char="•"/>
          </a:pPr>
          <a:endParaRPr lang="en-US" sz="2000" kern="1200" dirty="0">
            <a:effectLst/>
            <a:latin typeface="+mn-lt"/>
            <a:ea typeface="+mn-ea"/>
            <a:cs typeface="+mn-cs"/>
          </a:endParaRPr>
        </a:p>
      </dgm:t>
    </dgm:pt>
    <dgm:pt modelId="{8EAED9BD-ACAA-4174-80C2-0DDEF6968DBD}" type="parTrans" cxnId="{494A5369-38BD-4E5F-83EB-6A0B1F6FA377}">
      <dgm:prSet/>
      <dgm:spPr/>
      <dgm:t>
        <a:bodyPr/>
        <a:lstStyle/>
        <a:p>
          <a:endParaRPr lang="en-US">
            <a:latin typeface="+mn-lt"/>
          </a:endParaRPr>
        </a:p>
      </dgm:t>
    </dgm:pt>
    <dgm:pt modelId="{207A7245-617A-4D1D-AD03-DB83620E25A2}" type="sibTrans" cxnId="{494A5369-38BD-4E5F-83EB-6A0B1F6FA377}">
      <dgm:prSet/>
      <dgm:spPr/>
      <dgm:t>
        <a:bodyPr/>
        <a:lstStyle/>
        <a:p>
          <a:endParaRPr lang="en-US">
            <a:latin typeface="+mn-lt"/>
          </a:endParaRPr>
        </a:p>
      </dgm:t>
    </dgm:pt>
    <dgm:pt modelId="{C4CA7D6C-3E7E-45A8-B1B5-B1F530BA4B54}">
      <dgm:prSet custT="1"/>
      <dgm:spPr/>
      <dgm:t>
        <a:bodyPr/>
        <a:lstStyle/>
        <a:p>
          <a:pPr marL="171450" lvl="1" indent="-171450" defTabSz="711200">
            <a:spcBef>
              <a:spcPct val="0"/>
            </a:spcBef>
            <a:spcAft>
              <a:spcPct val="15000"/>
            </a:spcAft>
            <a:buFont typeface="Arial" panose="020B0604020202020204" pitchFamily="34" charset="0"/>
            <a:buChar char="•"/>
          </a:pPr>
          <a:r>
            <a:rPr lang="en-US" sz="2200" kern="1200" dirty="0">
              <a:effectLst/>
              <a:latin typeface="Segoe UI" panose="020B0502040204020203" pitchFamily="34" charset="0"/>
              <a:ea typeface="+mn-ea"/>
              <a:cs typeface="Segoe UI" panose="020B0502040204020203" pitchFamily="34" charset="0"/>
            </a:rPr>
            <a:t>Sphere of influence amendment needed</a:t>
          </a:r>
        </a:p>
      </dgm:t>
    </dgm:pt>
    <dgm:pt modelId="{BC8B9851-FF8B-4C16-B382-A98822754B78}" type="parTrans" cxnId="{C3D0F3CB-CD00-4A2A-A5E5-8C0FBE81E915}">
      <dgm:prSet/>
      <dgm:spPr/>
      <dgm:t>
        <a:bodyPr/>
        <a:lstStyle/>
        <a:p>
          <a:endParaRPr lang="en-US">
            <a:latin typeface="+mn-lt"/>
          </a:endParaRPr>
        </a:p>
      </dgm:t>
    </dgm:pt>
    <dgm:pt modelId="{65C11A7C-C49B-43C3-B6B1-BBF21198EA70}" type="sibTrans" cxnId="{C3D0F3CB-CD00-4A2A-A5E5-8C0FBE81E915}">
      <dgm:prSet/>
      <dgm:spPr/>
      <dgm:t>
        <a:bodyPr/>
        <a:lstStyle/>
        <a:p>
          <a:endParaRPr lang="en-US">
            <a:latin typeface="+mn-lt"/>
          </a:endParaRPr>
        </a:p>
      </dgm:t>
    </dgm:pt>
    <dgm:pt modelId="{4704DFFE-FA6D-4193-B4D6-3FE24F87A383}">
      <dgm:prSet custT="1"/>
      <dgm:spPr/>
      <dgm:t>
        <a:bodyPr/>
        <a:lstStyle/>
        <a:p>
          <a:pPr marL="171450" lvl="1" indent="-171450" defTabSz="711200">
            <a:spcBef>
              <a:spcPct val="0"/>
            </a:spcBef>
            <a:spcAft>
              <a:spcPct val="15000"/>
            </a:spcAft>
            <a:buFont typeface="Arial" panose="020B0604020202020204" pitchFamily="34" charset="0"/>
            <a:buChar char="•"/>
          </a:pPr>
          <a:r>
            <a:rPr lang="en-US" sz="2200" kern="1200" dirty="0">
              <a:effectLst/>
              <a:latin typeface="Segoe UI" panose="020B0502040204020203" pitchFamily="34" charset="0"/>
              <a:ea typeface="+mn-ea"/>
              <a:cs typeface="Segoe UI" panose="020B0502040204020203" pitchFamily="34" charset="0"/>
            </a:rPr>
            <a:t>Policy L-107 (MSR 5+ years old)</a:t>
          </a:r>
        </a:p>
      </dgm:t>
    </dgm:pt>
    <dgm:pt modelId="{544F6379-670F-4029-B73F-E4C18434E9F7}" type="parTrans" cxnId="{7133C498-9FAC-4A3D-A986-2955B7DE8365}">
      <dgm:prSet/>
      <dgm:spPr/>
      <dgm:t>
        <a:bodyPr/>
        <a:lstStyle/>
        <a:p>
          <a:endParaRPr lang="en-US"/>
        </a:p>
      </dgm:t>
    </dgm:pt>
    <dgm:pt modelId="{193F108A-31AA-43AC-B8DF-5655008FC499}" type="sibTrans" cxnId="{7133C498-9FAC-4A3D-A986-2955B7DE8365}">
      <dgm:prSet/>
      <dgm:spPr/>
      <dgm:t>
        <a:bodyPr/>
        <a:lstStyle/>
        <a:p>
          <a:endParaRPr lang="en-US"/>
        </a:p>
      </dgm:t>
    </dgm:pt>
    <dgm:pt modelId="{B6AC00A0-889B-4F58-BBF9-4C554EF6E647}">
      <dgm:prSet custT="1"/>
      <dgm:spPr/>
      <dgm:t>
        <a:bodyPr/>
        <a:lstStyle/>
        <a:p>
          <a:pPr marL="171450" lvl="1" indent="-171450" defTabSz="711200">
            <a:spcBef>
              <a:spcPct val="0"/>
            </a:spcBef>
            <a:spcAft>
              <a:spcPct val="15000"/>
            </a:spcAft>
            <a:buFont typeface="Arial" panose="020B0604020202020204" pitchFamily="34" charset="0"/>
            <a:buChar char="•"/>
          </a:pPr>
          <a:r>
            <a:rPr lang="en-US" sz="2200" kern="1200" dirty="0">
              <a:effectLst/>
              <a:latin typeface="Segoe UI" panose="020B0502040204020203" pitchFamily="34" charset="0"/>
              <a:ea typeface="+mn-ea"/>
              <a:cs typeface="Segoe UI" panose="020B0502040204020203" pitchFamily="34" charset="0"/>
            </a:rPr>
            <a:t>Waiver is appropriate, modest project size</a:t>
          </a:r>
        </a:p>
      </dgm:t>
    </dgm:pt>
    <dgm:pt modelId="{666DAD92-D06A-4780-89DF-BABBDFEAC1CF}" type="parTrans" cxnId="{CB2CDADF-7AB9-4CB4-885A-142BF4208F48}">
      <dgm:prSet/>
      <dgm:spPr/>
      <dgm:t>
        <a:bodyPr/>
        <a:lstStyle/>
        <a:p>
          <a:endParaRPr lang="en-US"/>
        </a:p>
      </dgm:t>
    </dgm:pt>
    <dgm:pt modelId="{4C7AC0BB-2049-43A0-93B2-0F5E750AAB0A}" type="sibTrans" cxnId="{CB2CDADF-7AB9-4CB4-885A-142BF4208F48}">
      <dgm:prSet/>
      <dgm:spPr/>
      <dgm:t>
        <a:bodyPr/>
        <a:lstStyle/>
        <a:p>
          <a:endParaRPr lang="en-US"/>
        </a:p>
      </dgm:t>
    </dgm:pt>
    <dgm:pt modelId="{3B7029E2-93B0-4367-88A6-607A9F02D899}">
      <dgm:prSet custT="1"/>
      <dgm:spPr/>
      <dgm:t>
        <a:bodyPr/>
        <a:lstStyle/>
        <a:p>
          <a:pPr marL="171450" lvl="1" indent="-171450" defTabSz="711200">
            <a:spcBef>
              <a:spcPct val="0"/>
            </a:spcBef>
            <a:spcAft>
              <a:spcPct val="15000"/>
            </a:spcAft>
            <a:buFont typeface="Arial" panose="020B0604020202020204" pitchFamily="34" charset="0"/>
            <a:buNone/>
          </a:pPr>
          <a:r>
            <a:rPr lang="en-US" sz="2200" b="1" kern="1200" dirty="0">
              <a:effectLst/>
              <a:latin typeface="Segoe UI" panose="020B0502040204020203" pitchFamily="34" charset="0"/>
              <a:ea typeface="+mn-ea"/>
              <a:cs typeface="Segoe UI" panose="020B0502040204020203" pitchFamily="34" charset="0"/>
            </a:rPr>
            <a:t>Recommendations</a:t>
          </a:r>
        </a:p>
      </dgm:t>
    </dgm:pt>
    <dgm:pt modelId="{5150B879-ECF2-4CBF-B354-C7E66281602D}" type="parTrans" cxnId="{AE85F405-4BB3-4BC6-9EC0-EC3480FF4D2F}">
      <dgm:prSet/>
      <dgm:spPr/>
      <dgm:t>
        <a:bodyPr/>
        <a:lstStyle/>
        <a:p>
          <a:endParaRPr lang="en-US"/>
        </a:p>
      </dgm:t>
    </dgm:pt>
    <dgm:pt modelId="{AE74D1EB-6448-4A67-8BDB-D2B870CC2D10}" type="sibTrans" cxnId="{AE85F405-4BB3-4BC6-9EC0-EC3480FF4D2F}">
      <dgm:prSet/>
      <dgm:spPr/>
      <dgm:t>
        <a:bodyPr/>
        <a:lstStyle/>
        <a:p>
          <a:endParaRPr lang="en-US"/>
        </a:p>
      </dgm:t>
    </dgm:pt>
    <dgm:pt modelId="{62759C8F-1380-493E-B5BF-9EED653E408A}">
      <dgm:prSet custT="1"/>
      <dgm:spPr/>
      <dgm:t>
        <a:bodyPr/>
        <a:lstStyle/>
        <a:p>
          <a:pPr marL="171450" lvl="1" indent="-171450" defTabSz="711200">
            <a:spcBef>
              <a:spcPct val="0"/>
            </a:spcBef>
            <a:spcAft>
              <a:spcPct val="15000"/>
            </a:spcAft>
            <a:buFont typeface="Arial" panose="020B0604020202020204" pitchFamily="34" charset="0"/>
            <a:buChar char="•"/>
          </a:pPr>
          <a:endParaRPr lang="en-US" sz="2200" kern="1200" dirty="0">
            <a:effectLst/>
            <a:latin typeface="Segoe UI" panose="020B0502040204020203" pitchFamily="34" charset="0"/>
            <a:ea typeface="+mn-ea"/>
            <a:cs typeface="Segoe UI" panose="020B0502040204020203" pitchFamily="34" charset="0"/>
          </a:endParaRPr>
        </a:p>
      </dgm:t>
    </dgm:pt>
    <dgm:pt modelId="{9B18A3D5-505A-4381-B3FC-B816BE0FBEE6}" type="parTrans" cxnId="{BA4FB52B-A4B4-4F06-AACB-D061C45E2F33}">
      <dgm:prSet/>
      <dgm:spPr/>
      <dgm:t>
        <a:bodyPr/>
        <a:lstStyle/>
        <a:p>
          <a:endParaRPr lang="en-US"/>
        </a:p>
      </dgm:t>
    </dgm:pt>
    <dgm:pt modelId="{F0E7A2D2-2CEA-48F5-8BCC-1425467603A0}" type="sibTrans" cxnId="{BA4FB52B-A4B4-4F06-AACB-D061C45E2F33}">
      <dgm:prSet/>
      <dgm:spPr/>
      <dgm:t>
        <a:bodyPr/>
        <a:lstStyle/>
        <a:p>
          <a:endParaRPr lang="en-US"/>
        </a:p>
      </dgm:t>
    </dgm:pt>
    <dgm:pt modelId="{58E04AC9-3C42-448B-8C4B-AFB23F7C2943}">
      <dgm:prSet custT="1"/>
      <dgm:spPr/>
      <dgm:t>
        <a:bodyPr/>
        <a:lstStyle/>
        <a:p>
          <a:pPr marL="171450" lvl="1" indent="-171450" defTabSz="711200">
            <a:spcBef>
              <a:spcPct val="0"/>
            </a:spcBef>
            <a:spcAft>
              <a:spcPct val="15000"/>
            </a:spcAft>
            <a:buFont typeface="Arial" panose="020B0604020202020204" pitchFamily="34" charset="0"/>
            <a:buChar char="•"/>
          </a:pPr>
          <a:endParaRPr lang="en-US" sz="2400" kern="1200" dirty="0">
            <a:effectLst/>
            <a:latin typeface="+mn-lt"/>
            <a:ea typeface="+mn-ea"/>
            <a:cs typeface="Segoe UI" panose="020B0502040204020203" pitchFamily="34" charset="0"/>
          </a:endParaRPr>
        </a:p>
      </dgm:t>
    </dgm:pt>
    <dgm:pt modelId="{090D7853-3775-4507-A298-E4392B62DB27}" type="parTrans" cxnId="{11B98983-9847-4463-BB8D-B111BE76AEE9}">
      <dgm:prSet/>
      <dgm:spPr/>
      <dgm:t>
        <a:bodyPr/>
        <a:lstStyle/>
        <a:p>
          <a:endParaRPr lang="en-US"/>
        </a:p>
      </dgm:t>
    </dgm:pt>
    <dgm:pt modelId="{1C712CBC-9483-42A8-96CC-8F4AD033FDC3}" type="sibTrans" cxnId="{11B98983-9847-4463-BB8D-B111BE76AEE9}">
      <dgm:prSet/>
      <dgm:spPr/>
      <dgm:t>
        <a:bodyPr/>
        <a:lstStyle/>
        <a:p>
          <a:endParaRPr lang="en-US"/>
        </a:p>
      </dgm:t>
    </dgm:pt>
    <dgm:pt modelId="{11A095C8-957B-486E-BD53-4CBA88722793}">
      <dgm:prSet custT="1"/>
      <dgm:spPr/>
      <dgm:t>
        <a:bodyPr/>
        <a:lstStyle/>
        <a:p>
          <a:pPr marL="171450" lvl="1" indent="-171450" defTabSz="711200">
            <a:spcBef>
              <a:spcPct val="0"/>
            </a:spcBef>
            <a:spcAft>
              <a:spcPct val="15000"/>
            </a:spcAft>
            <a:buFont typeface="Arial" panose="020B0604020202020204" pitchFamily="34" charset="0"/>
            <a:buNone/>
          </a:pPr>
          <a:r>
            <a:rPr lang="en-US" sz="2200" b="0" kern="1200" dirty="0">
              <a:effectLst/>
              <a:latin typeface="Segoe UI" panose="020B0502040204020203" pitchFamily="34" charset="0"/>
              <a:ea typeface="+mn-ea"/>
              <a:cs typeface="Segoe UI" panose="020B0502040204020203" pitchFamily="34" charset="0"/>
            </a:rPr>
            <a:t>a) Approve proposal w/modification &amp; suggested SOI amendment</a:t>
          </a:r>
        </a:p>
      </dgm:t>
    </dgm:pt>
    <dgm:pt modelId="{45086258-59CB-4240-89BA-1849AEB1BD64}" type="parTrans" cxnId="{8995D545-51C5-485E-B94F-FDBEF8A2B742}">
      <dgm:prSet/>
      <dgm:spPr/>
      <dgm:t>
        <a:bodyPr/>
        <a:lstStyle/>
        <a:p>
          <a:endParaRPr lang="en-US"/>
        </a:p>
      </dgm:t>
    </dgm:pt>
    <dgm:pt modelId="{15A3309D-4F87-4EBC-B9EE-3350EC494E8C}" type="sibTrans" cxnId="{8995D545-51C5-485E-B94F-FDBEF8A2B742}">
      <dgm:prSet/>
      <dgm:spPr/>
      <dgm:t>
        <a:bodyPr/>
        <a:lstStyle/>
        <a:p>
          <a:endParaRPr lang="en-US"/>
        </a:p>
      </dgm:t>
    </dgm:pt>
    <dgm:pt modelId="{B4E07614-7DFF-4146-96D8-32F217A19C1F}">
      <dgm:prSet custT="1"/>
      <dgm:spPr/>
      <dgm:t>
        <a:bodyPr/>
        <a:lstStyle/>
        <a:p>
          <a:pPr marL="171450" lvl="1" indent="-171450" defTabSz="711200">
            <a:spcBef>
              <a:spcPct val="0"/>
            </a:spcBef>
            <a:spcAft>
              <a:spcPct val="15000"/>
            </a:spcAft>
            <a:buFont typeface="Arial" panose="020B0604020202020204" pitchFamily="34" charset="0"/>
            <a:buNone/>
          </a:pPr>
          <a:r>
            <a:rPr lang="en-US" sz="2200" b="0" kern="1200" dirty="0">
              <a:effectLst/>
              <a:latin typeface="Segoe UI" panose="020B0502040204020203" pitchFamily="34" charset="0"/>
              <a:ea typeface="+mn-ea"/>
              <a:cs typeface="Segoe UI" panose="020B0502040204020203" pitchFamily="34" charset="0"/>
            </a:rPr>
            <a:t>b) Waive Policy L-106</a:t>
          </a:r>
        </a:p>
      </dgm:t>
    </dgm:pt>
    <dgm:pt modelId="{B8AED857-A83D-46C7-BA2E-0943BE3FA03B}" type="parTrans" cxnId="{F8FF55E1-5DD5-4BC8-A975-827CD61A5D91}">
      <dgm:prSet/>
      <dgm:spPr/>
      <dgm:t>
        <a:bodyPr/>
        <a:lstStyle/>
        <a:p>
          <a:endParaRPr lang="en-US"/>
        </a:p>
      </dgm:t>
    </dgm:pt>
    <dgm:pt modelId="{5C4061A1-150C-4B20-887C-566C2D842180}" type="sibTrans" cxnId="{F8FF55E1-5DD5-4BC8-A975-827CD61A5D91}">
      <dgm:prSet/>
      <dgm:spPr/>
      <dgm:t>
        <a:bodyPr/>
        <a:lstStyle/>
        <a:p>
          <a:endParaRPr lang="en-US"/>
        </a:p>
      </dgm:t>
    </dgm:pt>
    <dgm:pt modelId="{1EC9EDE3-2804-41FA-A733-223E5A690426}">
      <dgm:prSet custT="1"/>
      <dgm:spPr/>
      <dgm:t>
        <a:bodyPr/>
        <a:lstStyle/>
        <a:p>
          <a:pPr marL="171450" lvl="1" indent="-171450" defTabSz="711200">
            <a:spcBef>
              <a:spcPct val="0"/>
            </a:spcBef>
            <a:spcAft>
              <a:spcPct val="15000"/>
            </a:spcAft>
            <a:buFont typeface="Arial" panose="020B0604020202020204" pitchFamily="34" charset="0"/>
            <a:buNone/>
          </a:pPr>
          <a:r>
            <a:rPr lang="en-US" sz="2200" b="0" kern="1200" dirty="0">
              <a:effectLst/>
              <a:latin typeface="Segoe UI" panose="020B0502040204020203" pitchFamily="34" charset="0"/>
              <a:ea typeface="+mn-ea"/>
              <a:cs typeface="Segoe UI" panose="020B0502040204020203" pitchFamily="34" charset="0"/>
            </a:rPr>
            <a:t>c) Approve fee waiver &amp; reimburse applicant for SOI amendment </a:t>
          </a:r>
        </a:p>
      </dgm:t>
    </dgm:pt>
    <dgm:pt modelId="{976AB1D9-D80A-42D8-AA11-5FF101C7DC45}" type="parTrans" cxnId="{EDF54BB4-076F-4682-B562-5EADC53570E1}">
      <dgm:prSet/>
      <dgm:spPr/>
      <dgm:t>
        <a:bodyPr/>
        <a:lstStyle/>
        <a:p>
          <a:endParaRPr lang="en-US"/>
        </a:p>
      </dgm:t>
    </dgm:pt>
    <dgm:pt modelId="{51E21E8F-5D72-4AF2-BB2D-BD0737CE3D6F}" type="sibTrans" cxnId="{EDF54BB4-076F-4682-B562-5EADC53570E1}">
      <dgm:prSet/>
      <dgm:spPr/>
      <dgm:t>
        <a:bodyPr/>
        <a:lstStyle/>
        <a:p>
          <a:endParaRPr lang="en-US"/>
        </a:p>
      </dgm:t>
    </dgm:pt>
    <dgm:pt modelId="{1BF751E5-FBA0-4FAF-B729-11D399DB204B}" type="pres">
      <dgm:prSet presAssocID="{97D5D98C-91C3-49A1-8D28-9E136CF8195E}" presName="linear" presStyleCnt="0">
        <dgm:presLayoutVars>
          <dgm:dir/>
          <dgm:animLvl val="lvl"/>
          <dgm:resizeHandles val="exact"/>
        </dgm:presLayoutVars>
      </dgm:prSet>
      <dgm:spPr/>
    </dgm:pt>
    <dgm:pt modelId="{A5A6CF60-5870-40B6-8877-25CE087D8F2E}" type="pres">
      <dgm:prSet presAssocID="{4B3DBA80-F299-4AE9-A4FC-B87A25C4B381}" presName="parentLin" presStyleCnt="0"/>
      <dgm:spPr/>
    </dgm:pt>
    <dgm:pt modelId="{519B5F75-B6D5-4946-84D5-9DC35726A1C6}" type="pres">
      <dgm:prSet presAssocID="{4B3DBA80-F299-4AE9-A4FC-B87A25C4B381}" presName="parentLeftMargin" presStyleLbl="node1" presStyleIdx="0" presStyleCnt="1"/>
      <dgm:spPr/>
    </dgm:pt>
    <dgm:pt modelId="{8979437C-D385-4279-8B86-34AD9BD65D74}" type="pres">
      <dgm:prSet presAssocID="{4B3DBA80-F299-4AE9-A4FC-B87A25C4B381}" presName="parentText" presStyleLbl="node1" presStyleIdx="0" presStyleCnt="1" custScaleX="110321" custScaleY="511712">
        <dgm:presLayoutVars>
          <dgm:chMax val="0"/>
          <dgm:bulletEnabled val="1"/>
        </dgm:presLayoutVars>
      </dgm:prSet>
      <dgm:spPr/>
    </dgm:pt>
    <dgm:pt modelId="{0070F63F-8691-4E89-839C-67CA01FC164A}" type="pres">
      <dgm:prSet presAssocID="{4B3DBA80-F299-4AE9-A4FC-B87A25C4B381}" presName="negativeSpace" presStyleCnt="0"/>
      <dgm:spPr/>
    </dgm:pt>
    <dgm:pt modelId="{24C2729E-80F2-4778-A834-DAB0F1E5CED5}" type="pres">
      <dgm:prSet presAssocID="{4B3DBA80-F299-4AE9-A4FC-B87A25C4B381}" presName="childText" presStyleLbl="conFgAcc1" presStyleIdx="0" presStyleCnt="1">
        <dgm:presLayoutVars>
          <dgm:bulletEnabled val="1"/>
        </dgm:presLayoutVars>
      </dgm:prSet>
      <dgm:spPr/>
    </dgm:pt>
  </dgm:ptLst>
  <dgm:cxnLst>
    <dgm:cxn modelId="{AE85F405-4BB3-4BC6-9EC0-EC3480FF4D2F}" srcId="{4B3DBA80-F299-4AE9-A4FC-B87A25C4B381}" destId="{3B7029E2-93B0-4367-88A6-607A9F02D899}" srcOrd="1" destOrd="0" parTransId="{5150B879-ECF2-4CBF-B354-C7E66281602D}" sibTransId="{AE74D1EB-6448-4A67-8BDB-D2B870CC2D10}"/>
    <dgm:cxn modelId="{98719F06-658D-4913-BD29-DDC6B36B5DCB}" srcId="{97D5D98C-91C3-49A1-8D28-9E136CF8195E}" destId="{4B3DBA80-F299-4AE9-A4FC-B87A25C4B381}" srcOrd="0" destOrd="0" parTransId="{6DF670DC-E739-44FB-95E6-B732DCBBF44D}" sibTransId="{68965E0C-5B02-4CC3-9F0D-E7FC153A325D}"/>
    <dgm:cxn modelId="{AB2BF011-EB6E-433F-B416-797300A31B02}" type="presOf" srcId="{4B3DBA80-F299-4AE9-A4FC-B87A25C4B381}" destId="{8979437C-D385-4279-8B86-34AD9BD65D74}" srcOrd="1" destOrd="0" presId="urn:microsoft.com/office/officeart/2005/8/layout/list1"/>
    <dgm:cxn modelId="{515D2713-CD1A-44E3-B52F-E23C74F9DDF1}" type="presOf" srcId="{97D5D98C-91C3-49A1-8D28-9E136CF8195E}" destId="{1BF751E5-FBA0-4FAF-B729-11D399DB204B}" srcOrd="0" destOrd="0" presId="urn:microsoft.com/office/officeart/2005/8/layout/list1"/>
    <dgm:cxn modelId="{37FBB81C-5B5B-45C6-82B7-06B7D6BC209D}" type="presOf" srcId="{DF118EFB-B799-4A81-A42C-0679EFECBBCA}" destId="{24C2729E-80F2-4778-A834-DAB0F1E5CED5}" srcOrd="0" destOrd="10" presId="urn:microsoft.com/office/officeart/2005/8/layout/list1"/>
    <dgm:cxn modelId="{698EC02A-0FDA-4403-B80B-592203837F42}" type="presOf" srcId="{C4CA7D6C-3E7E-45A8-B1B5-B1F530BA4B54}" destId="{24C2729E-80F2-4778-A834-DAB0F1E5CED5}" srcOrd="0" destOrd="1" presId="urn:microsoft.com/office/officeart/2005/8/layout/list1"/>
    <dgm:cxn modelId="{BA4FB52B-A4B4-4F06-AACB-D061C45E2F33}" srcId="{54EA50EF-A43D-4A19-A8E5-984E68F27560}" destId="{62759C8F-1380-493E-B5BF-9EED653E408A}" srcOrd="3" destOrd="0" parTransId="{9B18A3D5-505A-4381-B3FC-B816BE0FBEE6}" sibTransId="{F0E7A2D2-2CEA-48F5-8BCC-1425467603A0}"/>
    <dgm:cxn modelId="{799E453C-4C35-4B17-903B-3B273834BF19}" type="presOf" srcId="{B4E07614-7DFF-4146-96D8-32F217A19C1F}" destId="{24C2729E-80F2-4778-A834-DAB0F1E5CED5}" srcOrd="0" destOrd="7" presId="urn:microsoft.com/office/officeart/2005/8/layout/list1"/>
    <dgm:cxn modelId="{8995D545-51C5-485E-B94F-FDBEF8A2B742}" srcId="{4B3DBA80-F299-4AE9-A4FC-B87A25C4B381}" destId="{11A095C8-957B-486E-BD53-4CBA88722793}" srcOrd="2" destOrd="0" parTransId="{45086258-59CB-4240-89BA-1849AEB1BD64}" sibTransId="{15A3309D-4F87-4EBC-B9EE-3350EC494E8C}"/>
    <dgm:cxn modelId="{ED4F2846-50DC-4E90-9866-5C51AD7C4AFB}" type="presOf" srcId="{4704DFFE-FA6D-4193-B4D6-3FE24F87A383}" destId="{24C2729E-80F2-4778-A834-DAB0F1E5CED5}" srcOrd="0" destOrd="2" presId="urn:microsoft.com/office/officeart/2005/8/layout/list1"/>
    <dgm:cxn modelId="{494A5369-38BD-4E5F-83EB-6A0B1F6FA377}" srcId="{4B3DBA80-F299-4AE9-A4FC-B87A25C4B381}" destId="{DF118EFB-B799-4A81-A42C-0679EFECBBCA}" srcOrd="5" destOrd="0" parTransId="{8EAED9BD-ACAA-4174-80C2-0DDEF6968DBD}" sibTransId="{207A7245-617A-4D1D-AD03-DB83620E25A2}"/>
    <dgm:cxn modelId="{203B436C-E748-4B0D-9181-12CFB4F01E2A}" type="presOf" srcId="{4B3DBA80-F299-4AE9-A4FC-B87A25C4B381}" destId="{519B5F75-B6D5-4946-84D5-9DC35726A1C6}" srcOrd="0" destOrd="0" presId="urn:microsoft.com/office/officeart/2005/8/layout/list1"/>
    <dgm:cxn modelId="{BC5E4656-4518-4846-B5E9-B3650F94D0EE}" type="presOf" srcId="{B6AC00A0-889B-4F58-BBF9-4C554EF6E647}" destId="{24C2729E-80F2-4778-A834-DAB0F1E5CED5}" srcOrd="0" destOrd="3" presId="urn:microsoft.com/office/officeart/2005/8/layout/list1"/>
    <dgm:cxn modelId="{399F4A79-A809-428C-B860-420469C621AC}" type="presOf" srcId="{58E04AC9-3C42-448B-8C4B-AFB23F7C2943}" destId="{24C2729E-80F2-4778-A834-DAB0F1E5CED5}" srcOrd="0" destOrd="9" presId="urn:microsoft.com/office/officeart/2005/8/layout/list1"/>
    <dgm:cxn modelId="{8D085459-88E4-4CCA-A95F-79FDFDC1501B}" type="presOf" srcId="{3B7029E2-93B0-4367-88A6-607A9F02D899}" destId="{24C2729E-80F2-4778-A834-DAB0F1E5CED5}" srcOrd="0" destOrd="5" presId="urn:microsoft.com/office/officeart/2005/8/layout/list1"/>
    <dgm:cxn modelId="{7190347A-7122-4C86-B555-5D7A65C2C364}" type="presOf" srcId="{54EA50EF-A43D-4A19-A8E5-984E68F27560}" destId="{24C2729E-80F2-4778-A834-DAB0F1E5CED5}" srcOrd="0" destOrd="0" presId="urn:microsoft.com/office/officeart/2005/8/layout/list1"/>
    <dgm:cxn modelId="{11B98983-9847-4463-BB8D-B111BE76AEE9}" srcId="{1EC9EDE3-2804-41FA-A733-223E5A690426}" destId="{58E04AC9-3C42-448B-8C4B-AFB23F7C2943}" srcOrd="0" destOrd="0" parTransId="{090D7853-3775-4507-A298-E4392B62DB27}" sibTransId="{1C712CBC-9483-42A8-96CC-8F4AD033FDC3}"/>
    <dgm:cxn modelId="{BC450691-BA81-41FE-B848-96D1A0D064A4}" type="presOf" srcId="{11A095C8-957B-486E-BD53-4CBA88722793}" destId="{24C2729E-80F2-4778-A834-DAB0F1E5CED5}" srcOrd="0" destOrd="6" presId="urn:microsoft.com/office/officeart/2005/8/layout/list1"/>
    <dgm:cxn modelId="{7133C498-9FAC-4A3D-A986-2955B7DE8365}" srcId="{54EA50EF-A43D-4A19-A8E5-984E68F27560}" destId="{4704DFFE-FA6D-4193-B4D6-3FE24F87A383}" srcOrd="1" destOrd="0" parTransId="{544F6379-670F-4029-B73F-E4C18434E9F7}" sibTransId="{193F108A-31AA-43AC-B8DF-5655008FC499}"/>
    <dgm:cxn modelId="{25E1E2A9-60C5-48AF-96FE-5B4CE3F26D02}" type="presOf" srcId="{1EC9EDE3-2804-41FA-A733-223E5A690426}" destId="{24C2729E-80F2-4778-A834-DAB0F1E5CED5}" srcOrd="0" destOrd="8" presId="urn:microsoft.com/office/officeart/2005/8/layout/list1"/>
    <dgm:cxn modelId="{EDF54BB4-076F-4682-B562-5EADC53570E1}" srcId="{4B3DBA80-F299-4AE9-A4FC-B87A25C4B381}" destId="{1EC9EDE3-2804-41FA-A733-223E5A690426}" srcOrd="4" destOrd="0" parTransId="{976AB1D9-D80A-42D8-AA11-5FF101C7DC45}" sibTransId="{51E21E8F-5D72-4AF2-BB2D-BD0737CE3D6F}"/>
    <dgm:cxn modelId="{E31C97B4-134F-4540-BE44-E8B0869511B6}" srcId="{4B3DBA80-F299-4AE9-A4FC-B87A25C4B381}" destId="{54EA50EF-A43D-4A19-A8E5-984E68F27560}" srcOrd="0" destOrd="0" parTransId="{B01DF685-17B8-4A5C-845E-FC32BDC0EDB0}" sibTransId="{FF7954F0-ED01-418C-BA84-735F3CE172F6}"/>
    <dgm:cxn modelId="{C3D0F3CB-CD00-4A2A-A5E5-8C0FBE81E915}" srcId="{54EA50EF-A43D-4A19-A8E5-984E68F27560}" destId="{C4CA7D6C-3E7E-45A8-B1B5-B1F530BA4B54}" srcOrd="0" destOrd="0" parTransId="{BC8B9851-FF8B-4C16-B382-A98822754B78}" sibTransId="{65C11A7C-C49B-43C3-B6B1-BBF21198EA70}"/>
    <dgm:cxn modelId="{CB2CDADF-7AB9-4CB4-885A-142BF4208F48}" srcId="{54EA50EF-A43D-4A19-A8E5-984E68F27560}" destId="{B6AC00A0-889B-4F58-BBF9-4C554EF6E647}" srcOrd="2" destOrd="0" parTransId="{666DAD92-D06A-4780-89DF-BABBDFEAC1CF}" sibTransId="{4C7AC0BB-2049-43A0-93B2-0F5E750AAB0A}"/>
    <dgm:cxn modelId="{F8FF55E1-5DD5-4BC8-A975-827CD61A5D91}" srcId="{4B3DBA80-F299-4AE9-A4FC-B87A25C4B381}" destId="{B4E07614-7DFF-4146-96D8-32F217A19C1F}" srcOrd="3" destOrd="0" parTransId="{B8AED857-A83D-46C7-BA2E-0943BE3FA03B}" sibTransId="{5C4061A1-150C-4B20-887C-566C2D842180}"/>
    <dgm:cxn modelId="{D58A47E6-AE0D-419F-B2E2-43870EF92495}" type="presOf" srcId="{62759C8F-1380-493E-B5BF-9EED653E408A}" destId="{24C2729E-80F2-4778-A834-DAB0F1E5CED5}" srcOrd="0" destOrd="4" presId="urn:microsoft.com/office/officeart/2005/8/layout/list1"/>
    <dgm:cxn modelId="{CFF5B11E-C026-462F-98B5-8CFF2B0E07AD}" type="presParOf" srcId="{1BF751E5-FBA0-4FAF-B729-11D399DB204B}" destId="{A5A6CF60-5870-40B6-8877-25CE087D8F2E}" srcOrd="0" destOrd="0" presId="urn:microsoft.com/office/officeart/2005/8/layout/list1"/>
    <dgm:cxn modelId="{C0F128A6-120D-4BDC-965E-BCB60A4758FE}" type="presParOf" srcId="{A5A6CF60-5870-40B6-8877-25CE087D8F2E}" destId="{519B5F75-B6D5-4946-84D5-9DC35726A1C6}" srcOrd="0" destOrd="0" presId="urn:microsoft.com/office/officeart/2005/8/layout/list1"/>
    <dgm:cxn modelId="{1894FB20-2A0C-4DBD-A731-B6F6490DAF9B}" type="presParOf" srcId="{A5A6CF60-5870-40B6-8877-25CE087D8F2E}" destId="{8979437C-D385-4279-8B86-34AD9BD65D74}" srcOrd="1" destOrd="0" presId="urn:microsoft.com/office/officeart/2005/8/layout/list1"/>
    <dgm:cxn modelId="{2DED71C9-F0E7-4383-95DD-30D665F80C73}" type="presParOf" srcId="{1BF751E5-FBA0-4FAF-B729-11D399DB204B}" destId="{0070F63F-8691-4E89-839C-67CA01FC164A}" srcOrd="1" destOrd="0" presId="urn:microsoft.com/office/officeart/2005/8/layout/list1"/>
    <dgm:cxn modelId="{559EBD45-D0F9-4901-8EFB-5F3512558B1C}" type="presParOf" srcId="{1BF751E5-FBA0-4FAF-B729-11D399DB204B}" destId="{24C2729E-80F2-4778-A834-DAB0F1E5CED5}"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D5D98C-91C3-49A1-8D28-9E136CF8195E}" type="doc">
      <dgm:prSet loTypeId="urn:microsoft.com/office/officeart/2005/8/layout/list1" loCatId="list" qsTypeId="urn:microsoft.com/office/officeart/2005/8/quickstyle/simple4" qsCatId="simple" csTypeId="urn:microsoft.com/office/officeart/2005/8/colors/accent0_3" csCatId="mainScheme" phldr="1"/>
      <dgm:spPr/>
      <dgm:t>
        <a:bodyPr/>
        <a:lstStyle/>
        <a:p>
          <a:endParaRPr lang="en-US"/>
        </a:p>
      </dgm:t>
    </dgm:pt>
    <dgm:pt modelId="{4B3DBA80-F299-4AE9-A4FC-B87A25C4B381}">
      <dgm:prSet phldrT="[Text]" custT="1"/>
      <dgm:spPr>
        <a:solidFill>
          <a:schemeClr val="accent2"/>
        </a:solidFill>
      </dgm:spPr>
      <dgm:t>
        <a:bodyPr/>
        <a:lstStyle/>
        <a:p>
          <a:r>
            <a:rPr lang="en-US" sz="2400" dirty="0">
              <a:latin typeface="+mn-lt"/>
              <a:cs typeface="Segoe UI" panose="020B0502040204020203" pitchFamily="34" charset="0"/>
            </a:rPr>
            <a:t>Key Purposes of an MSR</a:t>
          </a:r>
        </a:p>
      </dgm:t>
    </dgm:pt>
    <dgm:pt modelId="{68965E0C-5B02-4CC3-9F0D-E7FC153A325D}" type="sibTrans" cxnId="{98719F06-658D-4913-BD29-DDC6B36B5DCB}">
      <dgm:prSet/>
      <dgm:spPr/>
      <dgm:t>
        <a:bodyPr/>
        <a:lstStyle/>
        <a:p>
          <a:endParaRPr lang="en-US">
            <a:latin typeface="+mn-lt"/>
          </a:endParaRPr>
        </a:p>
      </dgm:t>
    </dgm:pt>
    <dgm:pt modelId="{6DF670DC-E739-44FB-95E6-B732DCBBF44D}" type="parTrans" cxnId="{98719F06-658D-4913-BD29-DDC6B36B5DCB}">
      <dgm:prSet/>
      <dgm:spPr/>
      <dgm:t>
        <a:bodyPr/>
        <a:lstStyle/>
        <a:p>
          <a:endParaRPr lang="en-US">
            <a:latin typeface="+mn-lt"/>
          </a:endParaRPr>
        </a:p>
      </dgm:t>
    </dgm:pt>
    <dgm:pt modelId="{54EA50EF-A43D-4A19-A8E5-984E68F27560}">
      <dgm:prSet custT="1"/>
      <dgm:spPr>
        <a:noFill/>
      </dgm:spPr>
      <dgm:t>
        <a:bodyPr/>
        <a:lstStyle/>
        <a:p>
          <a:pPr marL="171450" lvl="1" indent="-171450" algn="just" defTabSz="711200">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1. LAFCOs must use municipal service reviews to inform updates to local agencies’ spheres of influence and plan for potential jurisdictional changes over the next five years.</a:t>
          </a:r>
        </a:p>
      </dgm:t>
    </dgm:pt>
    <dgm:pt modelId="{B01DF685-17B8-4A5C-845E-FC32BDC0EDB0}" type="parTrans" cxnId="{E31C97B4-134F-4540-BE44-E8B0869511B6}">
      <dgm:prSet/>
      <dgm:spPr/>
      <dgm:t>
        <a:bodyPr/>
        <a:lstStyle/>
        <a:p>
          <a:endParaRPr lang="en-US">
            <a:latin typeface="+mn-lt"/>
          </a:endParaRPr>
        </a:p>
      </dgm:t>
    </dgm:pt>
    <dgm:pt modelId="{FF7954F0-ED01-418C-BA84-735F3CE172F6}" type="sibTrans" cxnId="{E31C97B4-134F-4540-BE44-E8B0869511B6}">
      <dgm:prSet/>
      <dgm:spPr/>
      <dgm:t>
        <a:bodyPr/>
        <a:lstStyle/>
        <a:p>
          <a:endParaRPr lang="en-US">
            <a:latin typeface="+mn-lt"/>
          </a:endParaRPr>
        </a:p>
      </dgm:t>
    </dgm:pt>
    <dgm:pt modelId="{DF118EFB-B799-4A81-A42C-0679EFECBBCA}">
      <dgm:prSet/>
      <dgm:spPr>
        <a:noFill/>
      </dgm:spPr>
      <dgm:t>
        <a:bodyPr/>
        <a:lstStyle/>
        <a:p>
          <a:pPr marL="171450" lvl="1" indent="-171450" algn="l" defTabSz="711200">
            <a:spcBef>
              <a:spcPct val="0"/>
            </a:spcBef>
            <a:spcAft>
              <a:spcPct val="15000"/>
            </a:spcAft>
            <a:buFont typeface="Arial" panose="020B0604020202020204" pitchFamily="34" charset="0"/>
            <a:buChar char="•"/>
          </a:pPr>
          <a:endParaRPr lang="en-US" sz="2000" kern="1200" dirty="0">
            <a:effectLst/>
            <a:latin typeface="+mn-lt"/>
            <a:ea typeface="+mn-ea"/>
            <a:cs typeface="+mn-cs"/>
          </a:endParaRPr>
        </a:p>
      </dgm:t>
    </dgm:pt>
    <dgm:pt modelId="{8EAED9BD-ACAA-4174-80C2-0DDEF6968DBD}" type="parTrans" cxnId="{494A5369-38BD-4E5F-83EB-6A0B1F6FA377}">
      <dgm:prSet/>
      <dgm:spPr/>
      <dgm:t>
        <a:bodyPr/>
        <a:lstStyle/>
        <a:p>
          <a:endParaRPr lang="en-US">
            <a:latin typeface="+mn-lt"/>
          </a:endParaRPr>
        </a:p>
      </dgm:t>
    </dgm:pt>
    <dgm:pt modelId="{207A7245-617A-4D1D-AD03-DB83620E25A2}" type="sibTrans" cxnId="{494A5369-38BD-4E5F-83EB-6A0B1F6FA377}">
      <dgm:prSet/>
      <dgm:spPr/>
      <dgm:t>
        <a:bodyPr/>
        <a:lstStyle/>
        <a:p>
          <a:endParaRPr lang="en-US">
            <a:latin typeface="+mn-lt"/>
          </a:endParaRPr>
        </a:p>
      </dgm:t>
    </dgm:pt>
    <dgm:pt modelId="{58E04AC9-3C42-448B-8C4B-AFB23F7C2943}">
      <dgm:prSet custT="1"/>
      <dgm:spPr>
        <a:noFill/>
      </dgm:spPr>
      <dgm:t>
        <a:bodyPr/>
        <a:lstStyle/>
        <a:p>
          <a:pPr marL="171450" lvl="1" indent="-171450" algn="l" defTabSz="711200">
            <a:spcBef>
              <a:spcPct val="0"/>
            </a:spcBef>
            <a:spcAft>
              <a:spcPct val="15000"/>
            </a:spcAft>
            <a:buFont typeface="Arial" panose="020B0604020202020204" pitchFamily="34" charset="0"/>
            <a:buChar char="•"/>
          </a:pPr>
          <a:endParaRPr lang="en-US" sz="2400" kern="1200" dirty="0">
            <a:effectLst/>
            <a:latin typeface="+mn-lt"/>
            <a:ea typeface="+mn-ea"/>
            <a:cs typeface="Segoe UI" panose="020B0502040204020203" pitchFamily="34" charset="0"/>
          </a:endParaRPr>
        </a:p>
      </dgm:t>
    </dgm:pt>
    <dgm:pt modelId="{090D7853-3775-4507-A298-E4392B62DB27}" type="parTrans" cxnId="{11B98983-9847-4463-BB8D-B111BE76AEE9}">
      <dgm:prSet/>
      <dgm:spPr/>
      <dgm:t>
        <a:bodyPr/>
        <a:lstStyle/>
        <a:p>
          <a:endParaRPr lang="en-US"/>
        </a:p>
      </dgm:t>
    </dgm:pt>
    <dgm:pt modelId="{1C712CBC-9483-42A8-96CC-8F4AD033FDC3}" type="sibTrans" cxnId="{11B98983-9847-4463-BB8D-B111BE76AEE9}">
      <dgm:prSet/>
      <dgm:spPr/>
      <dgm:t>
        <a:bodyPr/>
        <a:lstStyle/>
        <a:p>
          <a:endParaRPr lang="en-US"/>
        </a:p>
      </dgm:t>
    </dgm:pt>
    <dgm:pt modelId="{0014BE6F-AFD2-4AEE-B81B-E4153AA50FEC}">
      <dgm:prSet custT="1"/>
      <dgm:spPr>
        <a:noFill/>
      </dgm:spPr>
      <dgm:t>
        <a:bodyPr/>
        <a:lstStyle/>
        <a:p>
          <a:pPr marL="171450" lvl="1" indent="-171450" algn="just" defTabSz="711200">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2. Municipal service reviews inform LAFCO’s evaluations of actual jurisdictional change proposals brought forward over the following five-year period. </a:t>
          </a:r>
        </a:p>
      </dgm:t>
    </dgm:pt>
    <dgm:pt modelId="{16A6E027-783B-46C1-966A-31FA3B5F3C41}" type="parTrans" cxnId="{93E1DD0E-9D87-467C-81CA-B513E9968C92}">
      <dgm:prSet/>
      <dgm:spPr/>
      <dgm:t>
        <a:bodyPr/>
        <a:lstStyle/>
        <a:p>
          <a:endParaRPr lang="en-US"/>
        </a:p>
      </dgm:t>
    </dgm:pt>
    <dgm:pt modelId="{E7D6E899-F53F-4496-969D-45A6599FF104}" type="sibTrans" cxnId="{93E1DD0E-9D87-467C-81CA-B513E9968C92}">
      <dgm:prSet/>
      <dgm:spPr/>
      <dgm:t>
        <a:bodyPr/>
        <a:lstStyle/>
        <a:p>
          <a:endParaRPr lang="en-US"/>
        </a:p>
      </dgm:t>
    </dgm:pt>
    <dgm:pt modelId="{E038A89D-8B11-49BE-8418-BC06BABDB855}">
      <dgm:prSet custT="1"/>
      <dgm:spPr>
        <a:noFill/>
      </dgm:spPr>
      <dgm:t>
        <a:bodyPr/>
        <a:lstStyle/>
        <a:p>
          <a:pPr marL="171450" lvl="1" indent="-171450" algn="just" defTabSz="711200">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dgm:t>
    </dgm:pt>
    <dgm:pt modelId="{158D9A9B-267F-4527-B791-04823188C59E}" type="parTrans" cxnId="{7C94F2FD-B921-41F0-9110-BB076965D1E0}">
      <dgm:prSet/>
      <dgm:spPr/>
      <dgm:t>
        <a:bodyPr/>
        <a:lstStyle/>
        <a:p>
          <a:endParaRPr lang="en-US"/>
        </a:p>
      </dgm:t>
    </dgm:pt>
    <dgm:pt modelId="{113EB082-CB69-4698-802A-7EA8E784614D}" type="sibTrans" cxnId="{7C94F2FD-B921-41F0-9110-BB076965D1E0}">
      <dgm:prSet/>
      <dgm:spPr/>
      <dgm:t>
        <a:bodyPr/>
        <a:lstStyle/>
        <a:p>
          <a:endParaRPr lang="en-US"/>
        </a:p>
      </dgm:t>
    </dgm:pt>
    <dgm:pt modelId="{3F53F600-D06D-4298-8EB3-D33FA9C4FAC4}">
      <dgm:prSet custT="1"/>
      <dgm:spPr>
        <a:noFill/>
      </dgm:spPr>
      <dgm:t>
        <a:bodyPr/>
        <a:lstStyle/>
        <a:p>
          <a:pPr marL="171450" lvl="1" indent="-171450" algn="just" defTabSz="711200">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3. LAFCOs may also use the reviews to initiate their own jurisdictional change proposals for forming, consolidating, merging, or dissolving special districts, if consistent with recommendations. </a:t>
          </a:r>
        </a:p>
      </dgm:t>
    </dgm:pt>
    <dgm:pt modelId="{3616886C-FEC1-49A7-9C92-9D9AFEB77CFF}" type="parTrans" cxnId="{1A4B1AAD-8A68-47ED-B0EF-C091D20149A9}">
      <dgm:prSet/>
      <dgm:spPr/>
      <dgm:t>
        <a:bodyPr/>
        <a:lstStyle/>
        <a:p>
          <a:endParaRPr lang="en-US"/>
        </a:p>
      </dgm:t>
    </dgm:pt>
    <dgm:pt modelId="{9AE666F9-924F-4E8C-A6D7-E29704780455}" type="sibTrans" cxnId="{1A4B1AAD-8A68-47ED-B0EF-C091D20149A9}">
      <dgm:prSet/>
      <dgm:spPr/>
      <dgm:t>
        <a:bodyPr/>
        <a:lstStyle/>
        <a:p>
          <a:endParaRPr lang="en-US"/>
        </a:p>
      </dgm:t>
    </dgm:pt>
    <dgm:pt modelId="{34C0E887-0037-47C6-B912-C79F10D5FDC1}">
      <dgm:prSet custT="1"/>
      <dgm:spPr>
        <a:noFill/>
      </dgm:spPr>
      <dgm:t>
        <a:bodyPr/>
        <a:lstStyle/>
        <a:p>
          <a:pPr marL="171450" lvl="1" indent="-171450" algn="just" defTabSz="711200">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dgm:t>
    </dgm:pt>
    <dgm:pt modelId="{079C2A9F-355F-42DC-98CC-091E5994D53A}" type="parTrans" cxnId="{5F8B9942-AE64-4E9A-9594-FED54B723024}">
      <dgm:prSet/>
      <dgm:spPr/>
      <dgm:t>
        <a:bodyPr/>
        <a:lstStyle/>
        <a:p>
          <a:endParaRPr lang="en-US"/>
        </a:p>
      </dgm:t>
    </dgm:pt>
    <dgm:pt modelId="{2DF50B0A-CF2B-425C-9C5F-76565A3121BA}" type="sibTrans" cxnId="{5F8B9942-AE64-4E9A-9594-FED54B723024}">
      <dgm:prSet/>
      <dgm:spPr/>
      <dgm:t>
        <a:bodyPr/>
        <a:lstStyle/>
        <a:p>
          <a:endParaRPr lang="en-US"/>
        </a:p>
      </dgm:t>
    </dgm:pt>
    <dgm:pt modelId="{1BF751E5-FBA0-4FAF-B729-11D399DB204B}" type="pres">
      <dgm:prSet presAssocID="{97D5D98C-91C3-49A1-8D28-9E136CF8195E}" presName="linear" presStyleCnt="0">
        <dgm:presLayoutVars>
          <dgm:dir/>
          <dgm:animLvl val="lvl"/>
          <dgm:resizeHandles val="exact"/>
        </dgm:presLayoutVars>
      </dgm:prSet>
      <dgm:spPr/>
    </dgm:pt>
    <dgm:pt modelId="{A5A6CF60-5870-40B6-8877-25CE087D8F2E}" type="pres">
      <dgm:prSet presAssocID="{4B3DBA80-F299-4AE9-A4FC-B87A25C4B381}" presName="parentLin" presStyleCnt="0"/>
      <dgm:spPr/>
    </dgm:pt>
    <dgm:pt modelId="{519B5F75-B6D5-4946-84D5-9DC35726A1C6}" type="pres">
      <dgm:prSet presAssocID="{4B3DBA80-F299-4AE9-A4FC-B87A25C4B381}" presName="parentLeftMargin" presStyleLbl="node1" presStyleIdx="0" presStyleCnt="1"/>
      <dgm:spPr/>
    </dgm:pt>
    <dgm:pt modelId="{8979437C-D385-4279-8B86-34AD9BD65D74}" type="pres">
      <dgm:prSet presAssocID="{4B3DBA80-F299-4AE9-A4FC-B87A25C4B381}" presName="parentText" presStyleLbl="node1" presStyleIdx="0" presStyleCnt="1" custScaleX="110321" custScaleY="511712">
        <dgm:presLayoutVars>
          <dgm:chMax val="0"/>
          <dgm:bulletEnabled val="1"/>
        </dgm:presLayoutVars>
      </dgm:prSet>
      <dgm:spPr/>
    </dgm:pt>
    <dgm:pt modelId="{0070F63F-8691-4E89-839C-67CA01FC164A}" type="pres">
      <dgm:prSet presAssocID="{4B3DBA80-F299-4AE9-A4FC-B87A25C4B381}" presName="negativeSpace" presStyleCnt="0"/>
      <dgm:spPr/>
    </dgm:pt>
    <dgm:pt modelId="{24C2729E-80F2-4778-A834-DAB0F1E5CED5}" type="pres">
      <dgm:prSet presAssocID="{4B3DBA80-F299-4AE9-A4FC-B87A25C4B381}" presName="childText" presStyleLbl="conFgAcc1" presStyleIdx="0" presStyleCnt="1">
        <dgm:presLayoutVars>
          <dgm:bulletEnabled val="1"/>
        </dgm:presLayoutVars>
      </dgm:prSet>
      <dgm:spPr/>
    </dgm:pt>
  </dgm:ptLst>
  <dgm:cxnLst>
    <dgm:cxn modelId="{98719F06-658D-4913-BD29-DDC6B36B5DCB}" srcId="{97D5D98C-91C3-49A1-8D28-9E136CF8195E}" destId="{4B3DBA80-F299-4AE9-A4FC-B87A25C4B381}" srcOrd="0" destOrd="0" parTransId="{6DF670DC-E739-44FB-95E6-B732DCBBF44D}" sibTransId="{68965E0C-5B02-4CC3-9F0D-E7FC153A325D}"/>
    <dgm:cxn modelId="{93E1DD0E-9D87-467C-81CA-B513E9968C92}" srcId="{4B3DBA80-F299-4AE9-A4FC-B87A25C4B381}" destId="{0014BE6F-AFD2-4AEE-B81B-E4153AA50FEC}" srcOrd="2" destOrd="0" parTransId="{16A6E027-783B-46C1-966A-31FA3B5F3C41}" sibTransId="{E7D6E899-F53F-4496-969D-45A6599FF104}"/>
    <dgm:cxn modelId="{AB2BF011-EB6E-433F-B416-797300A31B02}" type="presOf" srcId="{4B3DBA80-F299-4AE9-A4FC-B87A25C4B381}" destId="{8979437C-D385-4279-8B86-34AD9BD65D74}" srcOrd="1" destOrd="0" presId="urn:microsoft.com/office/officeart/2005/8/layout/list1"/>
    <dgm:cxn modelId="{515D2713-CD1A-44E3-B52F-E23C74F9DDF1}" type="presOf" srcId="{97D5D98C-91C3-49A1-8D28-9E136CF8195E}" destId="{1BF751E5-FBA0-4FAF-B729-11D399DB204B}" srcOrd="0" destOrd="0" presId="urn:microsoft.com/office/officeart/2005/8/layout/list1"/>
    <dgm:cxn modelId="{37FBB81C-5B5B-45C6-82B7-06B7D6BC209D}" type="presOf" srcId="{DF118EFB-B799-4A81-A42C-0679EFECBBCA}" destId="{24C2729E-80F2-4778-A834-DAB0F1E5CED5}" srcOrd="0" destOrd="6" presId="urn:microsoft.com/office/officeart/2005/8/layout/list1"/>
    <dgm:cxn modelId="{5F8B9942-AE64-4E9A-9594-FED54B723024}" srcId="{4B3DBA80-F299-4AE9-A4FC-B87A25C4B381}" destId="{34C0E887-0037-47C6-B912-C79F10D5FDC1}" srcOrd="3" destOrd="0" parTransId="{079C2A9F-355F-42DC-98CC-091E5994D53A}" sibTransId="{2DF50B0A-CF2B-425C-9C5F-76565A3121BA}"/>
    <dgm:cxn modelId="{494A5369-38BD-4E5F-83EB-6A0B1F6FA377}" srcId="{4B3DBA80-F299-4AE9-A4FC-B87A25C4B381}" destId="{DF118EFB-B799-4A81-A42C-0679EFECBBCA}" srcOrd="6" destOrd="0" parTransId="{8EAED9BD-ACAA-4174-80C2-0DDEF6968DBD}" sibTransId="{207A7245-617A-4D1D-AD03-DB83620E25A2}"/>
    <dgm:cxn modelId="{203B436C-E748-4B0D-9181-12CFB4F01E2A}" type="presOf" srcId="{4B3DBA80-F299-4AE9-A4FC-B87A25C4B381}" destId="{519B5F75-B6D5-4946-84D5-9DC35726A1C6}" srcOrd="0" destOrd="0" presId="urn:microsoft.com/office/officeart/2005/8/layout/list1"/>
    <dgm:cxn modelId="{544F966E-FBF3-471F-A946-BA19BD5303CF}" type="presOf" srcId="{3F53F600-D06D-4298-8EB3-D33FA9C4FAC4}" destId="{24C2729E-80F2-4778-A834-DAB0F1E5CED5}" srcOrd="0" destOrd="4" presId="urn:microsoft.com/office/officeart/2005/8/layout/list1"/>
    <dgm:cxn modelId="{399F4A79-A809-428C-B860-420469C621AC}" type="presOf" srcId="{58E04AC9-3C42-448B-8C4B-AFB23F7C2943}" destId="{24C2729E-80F2-4778-A834-DAB0F1E5CED5}" srcOrd="0" destOrd="5" presId="urn:microsoft.com/office/officeart/2005/8/layout/list1"/>
    <dgm:cxn modelId="{7190347A-7122-4C86-B555-5D7A65C2C364}" type="presOf" srcId="{54EA50EF-A43D-4A19-A8E5-984E68F27560}" destId="{24C2729E-80F2-4778-A834-DAB0F1E5CED5}" srcOrd="0" destOrd="0" presId="urn:microsoft.com/office/officeart/2005/8/layout/list1"/>
    <dgm:cxn modelId="{9D9E7682-A166-4A78-8E34-ABE3971658B6}" type="presOf" srcId="{34C0E887-0037-47C6-B912-C79F10D5FDC1}" destId="{24C2729E-80F2-4778-A834-DAB0F1E5CED5}" srcOrd="0" destOrd="3" presId="urn:microsoft.com/office/officeart/2005/8/layout/list1"/>
    <dgm:cxn modelId="{11B98983-9847-4463-BB8D-B111BE76AEE9}" srcId="{4B3DBA80-F299-4AE9-A4FC-B87A25C4B381}" destId="{58E04AC9-3C42-448B-8C4B-AFB23F7C2943}" srcOrd="5" destOrd="0" parTransId="{090D7853-3775-4507-A298-E4392B62DB27}" sibTransId="{1C712CBC-9483-42A8-96CC-8F4AD033FDC3}"/>
    <dgm:cxn modelId="{1A4B1AAD-8A68-47ED-B0EF-C091D20149A9}" srcId="{4B3DBA80-F299-4AE9-A4FC-B87A25C4B381}" destId="{3F53F600-D06D-4298-8EB3-D33FA9C4FAC4}" srcOrd="4" destOrd="0" parTransId="{3616886C-FEC1-49A7-9C92-9D9AFEB77CFF}" sibTransId="{9AE666F9-924F-4E8C-A6D7-E29704780455}"/>
    <dgm:cxn modelId="{E31C97B4-134F-4540-BE44-E8B0869511B6}" srcId="{4B3DBA80-F299-4AE9-A4FC-B87A25C4B381}" destId="{54EA50EF-A43D-4A19-A8E5-984E68F27560}" srcOrd="0" destOrd="0" parTransId="{B01DF685-17B8-4A5C-845E-FC32BDC0EDB0}" sibTransId="{FF7954F0-ED01-418C-BA84-735F3CE172F6}"/>
    <dgm:cxn modelId="{D189D9D0-4CF8-431B-9CFC-04F2C8A7F63C}" type="presOf" srcId="{0014BE6F-AFD2-4AEE-B81B-E4153AA50FEC}" destId="{24C2729E-80F2-4778-A834-DAB0F1E5CED5}" srcOrd="0" destOrd="2" presId="urn:microsoft.com/office/officeart/2005/8/layout/list1"/>
    <dgm:cxn modelId="{A575D6E4-35B0-4644-B541-E3A6DC3A3437}" type="presOf" srcId="{E038A89D-8B11-49BE-8418-BC06BABDB855}" destId="{24C2729E-80F2-4778-A834-DAB0F1E5CED5}" srcOrd="0" destOrd="1" presId="urn:microsoft.com/office/officeart/2005/8/layout/list1"/>
    <dgm:cxn modelId="{7C94F2FD-B921-41F0-9110-BB076965D1E0}" srcId="{4B3DBA80-F299-4AE9-A4FC-B87A25C4B381}" destId="{E038A89D-8B11-49BE-8418-BC06BABDB855}" srcOrd="1" destOrd="0" parTransId="{158D9A9B-267F-4527-B791-04823188C59E}" sibTransId="{113EB082-CB69-4698-802A-7EA8E784614D}"/>
    <dgm:cxn modelId="{CFF5B11E-C026-462F-98B5-8CFF2B0E07AD}" type="presParOf" srcId="{1BF751E5-FBA0-4FAF-B729-11D399DB204B}" destId="{A5A6CF60-5870-40B6-8877-25CE087D8F2E}" srcOrd="0" destOrd="0" presId="urn:microsoft.com/office/officeart/2005/8/layout/list1"/>
    <dgm:cxn modelId="{C0F128A6-120D-4BDC-965E-BCB60A4758FE}" type="presParOf" srcId="{A5A6CF60-5870-40B6-8877-25CE087D8F2E}" destId="{519B5F75-B6D5-4946-84D5-9DC35726A1C6}" srcOrd="0" destOrd="0" presId="urn:microsoft.com/office/officeart/2005/8/layout/list1"/>
    <dgm:cxn modelId="{1894FB20-2A0C-4DBD-A731-B6F6490DAF9B}" type="presParOf" srcId="{A5A6CF60-5870-40B6-8877-25CE087D8F2E}" destId="{8979437C-D385-4279-8B86-34AD9BD65D74}" srcOrd="1" destOrd="0" presId="urn:microsoft.com/office/officeart/2005/8/layout/list1"/>
    <dgm:cxn modelId="{2DED71C9-F0E7-4383-95DD-30D665F80C73}" type="presParOf" srcId="{1BF751E5-FBA0-4FAF-B729-11D399DB204B}" destId="{0070F63F-8691-4E89-839C-67CA01FC164A}" srcOrd="1" destOrd="0" presId="urn:microsoft.com/office/officeart/2005/8/layout/list1"/>
    <dgm:cxn modelId="{559EBD45-D0F9-4901-8EFB-5F3512558B1C}" type="presParOf" srcId="{1BF751E5-FBA0-4FAF-B729-11D399DB204B}" destId="{24C2729E-80F2-4778-A834-DAB0F1E5CED5}"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D5D98C-91C3-49A1-8D28-9E136CF8195E}" type="doc">
      <dgm:prSet loTypeId="urn:microsoft.com/office/officeart/2005/8/layout/list1" loCatId="list" qsTypeId="urn:microsoft.com/office/officeart/2005/8/quickstyle/simple4" qsCatId="simple" csTypeId="urn:microsoft.com/office/officeart/2005/8/colors/accent0_3" csCatId="mainScheme" phldr="1"/>
      <dgm:spPr/>
      <dgm:t>
        <a:bodyPr/>
        <a:lstStyle/>
        <a:p>
          <a:endParaRPr lang="en-US"/>
        </a:p>
      </dgm:t>
    </dgm:pt>
    <dgm:pt modelId="{4B3DBA80-F299-4AE9-A4FC-B87A25C4B381}">
      <dgm:prSet phldrT="[Text]" custT="1"/>
      <dgm:spPr>
        <a:solidFill>
          <a:schemeClr val="accent2"/>
        </a:solidFill>
      </dgm:spPr>
      <dgm:t>
        <a:bodyPr/>
        <a:lstStyle/>
        <a:p>
          <a:r>
            <a:rPr lang="en-US" sz="2400" dirty="0">
              <a:latin typeface="+mn-lt"/>
              <a:cs typeface="Segoe UI" panose="020B0502040204020203" pitchFamily="34" charset="0"/>
            </a:rPr>
            <a:t>Determinations cover Statutory Factors (56430.a)</a:t>
          </a:r>
        </a:p>
      </dgm:t>
    </dgm:pt>
    <dgm:pt modelId="{68965E0C-5B02-4CC3-9F0D-E7FC153A325D}" type="sibTrans" cxnId="{98719F06-658D-4913-BD29-DDC6B36B5DCB}">
      <dgm:prSet/>
      <dgm:spPr/>
      <dgm:t>
        <a:bodyPr/>
        <a:lstStyle/>
        <a:p>
          <a:endParaRPr lang="en-US">
            <a:latin typeface="+mn-lt"/>
          </a:endParaRPr>
        </a:p>
      </dgm:t>
    </dgm:pt>
    <dgm:pt modelId="{6DF670DC-E739-44FB-95E6-B732DCBBF44D}" type="parTrans" cxnId="{98719F06-658D-4913-BD29-DDC6B36B5DCB}">
      <dgm:prSet/>
      <dgm:spPr/>
      <dgm:t>
        <a:bodyPr/>
        <a:lstStyle/>
        <a:p>
          <a:endParaRPr lang="en-US">
            <a:latin typeface="+mn-lt"/>
          </a:endParaRPr>
        </a:p>
      </dgm:t>
    </dgm:pt>
    <dgm:pt modelId="{54EA50EF-A43D-4A19-A8E5-984E68F27560}">
      <dgm:prSet custT="1"/>
      <dgm:spPr>
        <a:noFill/>
      </dgm:spPr>
      <dgm:t>
        <a:bodyPr/>
        <a:lstStyle/>
        <a:p>
          <a:pPr marL="171450" lvl="1" indent="-171450" algn="just" defTabSz="711200">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1. Growth and population projections for the affected area</a:t>
          </a:r>
        </a:p>
      </dgm:t>
    </dgm:pt>
    <dgm:pt modelId="{B01DF685-17B8-4A5C-845E-FC32BDC0EDB0}" type="parTrans" cxnId="{E31C97B4-134F-4540-BE44-E8B0869511B6}">
      <dgm:prSet/>
      <dgm:spPr/>
      <dgm:t>
        <a:bodyPr/>
        <a:lstStyle/>
        <a:p>
          <a:endParaRPr lang="en-US">
            <a:latin typeface="+mn-lt"/>
          </a:endParaRPr>
        </a:p>
      </dgm:t>
    </dgm:pt>
    <dgm:pt modelId="{FF7954F0-ED01-418C-BA84-735F3CE172F6}" type="sibTrans" cxnId="{E31C97B4-134F-4540-BE44-E8B0869511B6}">
      <dgm:prSet/>
      <dgm:spPr/>
      <dgm:t>
        <a:bodyPr/>
        <a:lstStyle/>
        <a:p>
          <a:endParaRPr lang="en-US">
            <a:latin typeface="+mn-lt"/>
          </a:endParaRPr>
        </a:p>
      </dgm:t>
    </dgm:pt>
    <dgm:pt modelId="{DF118EFB-B799-4A81-A42C-0679EFECBBCA}">
      <dgm:prSet/>
      <dgm:spPr>
        <a:noFill/>
      </dgm:spPr>
      <dgm:t>
        <a:bodyPr/>
        <a:lstStyle/>
        <a:p>
          <a:pPr marL="171450" lvl="1" indent="-171450" algn="l" defTabSz="711200">
            <a:spcBef>
              <a:spcPct val="0"/>
            </a:spcBef>
            <a:spcAft>
              <a:spcPct val="15000"/>
            </a:spcAft>
            <a:buFont typeface="Arial" panose="020B0604020202020204" pitchFamily="34" charset="0"/>
            <a:buChar char="•"/>
          </a:pPr>
          <a:endParaRPr lang="en-US" sz="2000" kern="1200" dirty="0">
            <a:effectLst/>
            <a:latin typeface="+mn-lt"/>
            <a:ea typeface="+mn-ea"/>
            <a:cs typeface="+mn-cs"/>
          </a:endParaRPr>
        </a:p>
      </dgm:t>
    </dgm:pt>
    <dgm:pt modelId="{8EAED9BD-ACAA-4174-80C2-0DDEF6968DBD}" type="parTrans" cxnId="{494A5369-38BD-4E5F-83EB-6A0B1F6FA377}">
      <dgm:prSet/>
      <dgm:spPr/>
      <dgm:t>
        <a:bodyPr/>
        <a:lstStyle/>
        <a:p>
          <a:endParaRPr lang="en-US">
            <a:latin typeface="+mn-lt"/>
          </a:endParaRPr>
        </a:p>
      </dgm:t>
    </dgm:pt>
    <dgm:pt modelId="{207A7245-617A-4D1D-AD03-DB83620E25A2}" type="sibTrans" cxnId="{494A5369-38BD-4E5F-83EB-6A0B1F6FA377}">
      <dgm:prSet/>
      <dgm:spPr/>
      <dgm:t>
        <a:bodyPr/>
        <a:lstStyle/>
        <a:p>
          <a:endParaRPr lang="en-US">
            <a:latin typeface="+mn-lt"/>
          </a:endParaRPr>
        </a:p>
      </dgm:t>
    </dgm:pt>
    <dgm:pt modelId="{B7F4F5CC-4CEF-44C2-9B93-D7D70212762B}">
      <dgm:prSet custT="1"/>
      <dgm:spPr>
        <a:noFill/>
      </dgm:spPr>
      <dgm:t>
        <a:bodyPr/>
        <a:lstStyle/>
        <a:p>
          <a:pPr marL="171450" lvl="1" indent="-171450" algn="just" defTabSz="711200">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2. The location and characteristics of any disadvantages unincorporated communities within or contiguous to the sphere of influence </a:t>
          </a:r>
        </a:p>
      </dgm:t>
    </dgm:pt>
    <dgm:pt modelId="{EB6D223A-60B0-4B0D-8970-C563074AEFED}" type="parTrans" cxnId="{30558676-2877-4B85-9840-C2EF3F2EFB01}">
      <dgm:prSet/>
      <dgm:spPr/>
      <dgm:t>
        <a:bodyPr/>
        <a:lstStyle/>
        <a:p>
          <a:endParaRPr lang="en-US"/>
        </a:p>
      </dgm:t>
    </dgm:pt>
    <dgm:pt modelId="{2F86E5F9-6EB3-4670-8F3F-3A2543F5AA5B}" type="sibTrans" cxnId="{30558676-2877-4B85-9840-C2EF3F2EFB01}">
      <dgm:prSet/>
      <dgm:spPr/>
      <dgm:t>
        <a:bodyPr/>
        <a:lstStyle/>
        <a:p>
          <a:endParaRPr lang="en-US"/>
        </a:p>
      </dgm:t>
    </dgm:pt>
    <dgm:pt modelId="{56CB867E-5AE9-4179-A412-A8520FCA2892}">
      <dgm:prSet custT="1"/>
      <dgm:spPr>
        <a:noFill/>
      </dgm:spPr>
      <dgm:t>
        <a:bodyPr/>
        <a:lstStyle/>
        <a:p>
          <a:pPr marL="171450" lvl="1" indent="-171450" algn="just" defTabSz="711200">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dgm:t>
    </dgm:pt>
    <dgm:pt modelId="{2AE4D19F-5150-427C-916C-A805E5032577}" type="parTrans" cxnId="{1799E346-B351-4F71-922E-FF263C605AAA}">
      <dgm:prSet/>
      <dgm:spPr/>
      <dgm:t>
        <a:bodyPr/>
        <a:lstStyle/>
        <a:p>
          <a:endParaRPr lang="en-US"/>
        </a:p>
      </dgm:t>
    </dgm:pt>
    <dgm:pt modelId="{F674442C-84B1-40FE-934C-BB18C86C4173}" type="sibTrans" cxnId="{1799E346-B351-4F71-922E-FF263C605AAA}">
      <dgm:prSet/>
      <dgm:spPr/>
      <dgm:t>
        <a:bodyPr/>
        <a:lstStyle/>
        <a:p>
          <a:endParaRPr lang="en-US"/>
        </a:p>
      </dgm:t>
    </dgm:pt>
    <dgm:pt modelId="{F104168D-E51B-4FAC-9E6D-9B57A6E2AC46}">
      <dgm:prSet custT="1"/>
      <dgm:spPr>
        <a:noFill/>
      </dgm:spPr>
      <dgm:t>
        <a:bodyPr/>
        <a:lstStyle/>
        <a:p>
          <a:pPr marL="171450" lvl="1" indent="-171450" algn="just" defTabSz="711200">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3. Present and planned capacity of public facilities, </a:t>
          </a:r>
          <a:r>
            <a:rPr lang="en-US" sz="2000" kern="1200" dirty="0">
              <a:latin typeface="Segoe UI" panose="020B0502040204020203" pitchFamily="34" charset="0"/>
              <a:cs typeface="Segoe UI" panose="020B0502040204020203" pitchFamily="34" charset="0"/>
            </a:rPr>
            <a:t>adequacy of public services, and infrastructure needs or deficiencies including needs or deficiencies related to sewers, municipal and industrial water, and structural fire protection in any disadvantaged, unincorporated communities within or contiguous to the sphere of influence.</a:t>
          </a:r>
          <a:endParaRPr lang="en-US" sz="2000" b="0" u="none" kern="1200" dirty="0">
            <a:effectLst/>
            <a:latin typeface="Segoe UI" panose="020B0502040204020203" pitchFamily="34" charset="0"/>
            <a:ea typeface="+mn-ea"/>
            <a:cs typeface="Segoe UI" panose="020B0502040204020203" pitchFamily="34" charset="0"/>
          </a:endParaRPr>
        </a:p>
      </dgm:t>
    </dgm:pt>
    <dgm:pt modelId="{3BCC2018-19D2-4D05-9BE9-13D6F44C057D}" type="parTrans" cxnId="{6922B2D5-C915-4F19-BA81-D0ACA17A6272}">
      <dgm:prSet/>
      <dgm:spPr/>
      <dgm:t>
        <a:bodyPr/>
        <a:lstStyle/>
        <a:p>
          <a:endParaRPr lang="en-US"/>
        </a:p>
      </dgm:t>
    </dgm:pt>
    <dgm:pt modelId="{FB0342F8-C104-4446-8022-9DE526E56A5D}" type="sibTrans" cxnId="{6922B2D5-C915-4F19-BA81-D0ACA17A6272}">
      <dgm:prSet/>
      <dgm:spPr/>
      <dgm:t>
        <a:bodyPr/>
        <a:lstStyle/>
        <a:p>
          <a:endParaRPr lang="en-US"/>
        </a:p>
      </dgm:t>
    </dgm:pt>
    <dgm:pt modelId="{B3039DD7-5F1A-4657-8A9C-780CADA37C2D}">
      <dgm:prSet custT="1"/>
      <dgm:spPr>
        <a:noFill/>
      </dgm:spPr>
      <dgm:t>
        <a:bodyPr/>
        <a:lstStyle/>
        <a:p>
          <a:pPr marL="171450" lvl="1" indent="-171450" algn="just" defTabSz="711200">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dgm:t>
    </dgm:pt>
    <dgm:pt modelId="{5AB92C78-DFCA-48F8-BC4D-3DEBF1E118D7}" type="parTrans" cxnId="{E70B3685-4ED5-4D00-85F3-71975D997CDF}">
      <dgm:prSet/>
      <dgm:spPr/>
      <dgm:t>
        <a:bodyPr/>
        <a:lstStyle/>
        <a:p>
          <a:endParaRPr lang="en-US"/>
        </a:p>
      </dgm:t>
    </dgm:pt>
    <dgm:pt modelId="{22710351-6357-4FCC-B1BA-A91F73B51F55}" type="sibTrans" cxnId="{E70B3685-4ED5-4D00-85F3-71975D997CDF}">
      <dgm:prSet/>
      <dgm:spPr/>
      <dgm:t>
        <a:bodyPr/>
        <a:lstStyle/>
        <a:p>
          <a:endParaRPr lang="en-US"/>
        </a:p>
      </dgm:t>
    </dgm:pt>
    <dgm:pt modelId="{1BF751E5-FBA0-4FAF-B729-11D399DB204B}" type="pres">
      <dgm:prSet presAssocID="{97D5D98C-91C3-49A1-8D28-9E136CF8195E}" presName="linear" presStyleCnt="0">
        <dgm:presLayoutVars>
          <dgm:dir/>
          <dgm:animLvl val="lvl"/>
          <dgm:resizeHandles val="exact"/>
        </dgm:presLayoutVars>
      </dgm:prSet>
      <dgm:spPr/>
    </dgm:pt>
    <dgm:pt modelId="{A5A6CF60-5870-40B6-8877-25CE087D8F2E}" type="pres">
      <dgm:prSet presAssocID="{4B3DBA80-F299-4AE9-A4FC-B87A25C4B381}" presName="parentLin" presStyleCnt="0"/>
      <dgm:spPr/>
    </dgm:pt>
    <dgm:pt modelId="{519B5F75-B6D5-4946-84D5-9DC35726A1C6}" type="pres">
      <dgm:prSet presAssocID="{4B3DBA80-F299-4AE9-A4FC-B87A25C4B381}" presName="parentLeftMargin" presStyleLbl="node1" presStyleIdx="0" presStyleCnt="1"/>
      <dgm:spPr/>
    </dgm:pt>
    <dgm:pt modelId="{8979437C-D385-4279-8B86-34AD9BD65D74}" type="pres">
      <dgm:prSet presAssocID="{4B3DBA80-F299-4AE9-A4FC-B87A25C4B381}" presName="parentText" presStyleLbl="node1" presStyleIdx="0" presStyleCnt="1" custScaleX="110321" custScaleY="511712">
        <dgm:presLayoutVars>
          <dgm:chMax val="0"/>
          <dgm:bulletEnabled val="1"/>
        </dgm:presLayoutVars>
      </dgm:prSet>
      <dgm:spPr/>
    </dgm:pt>
    <dgm:pt modelId="{0070F63F-8691-4E89-839C-67CA01FC164A}" type="pres">
      <dgm:prSet presAssocID="{4B3DBA80-F299-4AE9-A4FC-B87A25C4B381}" presName="negativeSpace" presStyleCnt="0"/>
      <dgm:spPr/>
    </dgm:pt>
    <dgm:pt modelId="{24C2729E-80F2-4778-A834-DAB0F1E5CED5}" type="pres">
      <dgm:prSet presAssocID="{4B3DBA80-F299-4AE9-A4FC-B87A25C4B381}" presName="childText" presStyleLbl="conFgAcc1" presStyleIdx="0" presStyleCnt="1">
        <dgm:presLayoutVars>
          <dgm:bulletEnabled val="1"/>
        </dgm:presLayoutVars>
      </dgm:prSet>
      <dgm:spPr/>
    </dgm:pt>
  </dgm:ptLst>
  <dgm:cxnLst>
    <dgm:cxn modelId="{98719F06-658D-4913-BD29-DDC6B36B5DCB}" srcId="{97D5D98C-91C3-49A1-8D28-9E136CF8195E}" destId="{4B3DBA80-F299-4AE9-A4FC-B87A25C4B381}" srcOrd="0" destOrd="0" parTransId="{6DF670DC-E739-44FB-95E6-B732DCBBF44D}" sibTransId="{68965E0C-5B02-4CC3-9F0D-E7FC153A325D}"/>
    <dgm:cxn modelId="{AB2BF011-EB6E-433F-B416-797300A31B02}" type="presOf" srcId="{4B3DBA80-F299-4AE9-A4FC-B87A25C4B381}" destId="{8979437C-D385-4279-8B86-34AD9BD65D74}" srcOrd="1" destOrd="0" presId="urn:microsoft.com/office/officeart/2005/8/layout/list1"/>
    <dgm:cxn modelId="{515D2713-CD1A-44E3-B52F-E23C74F9DDF1}" type="presOf" srcId="{97D5D98C-91C3-49A1-8D28-9E136CF8195E}" destId="{1BF751E5-FBA0-4FAF-B729-11D399DB204B}" srcOrd="0" destOrd="0" presId="urn:microsoft.com/office/officeart/2005/8/layout/list1"/>
    <dgm:cxn modelId="{37FBB81C-5B5B-45C6-82B7-06B7D6BC209D}" type="presOf" srcId="{DF118EFB-B799-4A81-A42C-0679EFECBBCA}" destId="{24C2729E-80F2-4778-A834-DAB0F1E5CED5}" srcOrd="0" destOrd="5" presId="urn:microsoft.com/office/officeart/2005/8/layout/list1"/>
    <dgm:cxn modelId="{1799E346-B351-4F71-922E-FF263C605AAA}" srcId="{4B3DBA80-F299-4AE9-A4FC-B87A25C4B381}" destId="{56CB867E-5AE9-4179-A412-A8520FCA2892}" srcOrd="1" destOrd="0" parTransId="{2AE4D19F-5150-427C-916C-A805E5032577}" sibTransId="{F674442C-84B1-40FE-934C-BB18C86C4173}"/>
    <dgm:cxn modelId="{494A5369-38BD-4E5F-83EB-6A0B1F6FA377}" srcId="{4B3DBA80-F299-4AE9-A4FC-B87A25C4B381}" destId="{DF118EFB-B799-4A81-A42C-0679EFECBBCA}" srcOrd="5" destOrd="0" parTransId="{8EAED9BD-ACAA-4174-80C2-0DDEF6968DBD}" sibTransId="{207A7245-617A-4D1D-AD03-DB83620E25A2}"/>
    <dgm:cxn modelId="{203B436C-E748-4B0D-9181-12CFB4F01E2A}" type="presOf" srcId="{4B3DBA80-F299-4AE9-A4FC-B87A25C4B381}" destId="{519B5F75-B6D5-4946-84D5-9DC35726A1C6}" srcOrd="0" destOrd="0" presId="urn:microsoft.com/office/officeart/2005/8/layout/list1"/>
    <dgm:cxn modelId="{B0941254-2868-49D1-A3A4-41561627C2C2}" type="presOf" srcId="{F104168D-E51B-4FAC-9E6D-9B57A6E2AC46}" destId="{24C2729E-80F2-4778-A834-DAB0F1E5CED5}" srcOrd="0" destOrd="4" presId="urn:microsoft.com/office/officeart/2005/8/layout/list1"/>
    <dgm:cxn modelId="{5E774355-FE3C-4CCE-B9B4-A9F93ACEFA62}" type="presOf" srcId="{56CB867E-5AE9-4179-A412-A8520FCA2892}" destId="{24C2729E-80F2-4778-A834-DAB0F1E5CED5}" srcOrd="0" destOrd="1" presId="urn:microsoft.com/office/officeart/2005/8/layout/list1"/>
    <dgm:cxn modelId="{30558676-2877-4B85-9840-C2EF3F2EFB01}" srcId="{4B3DBA80-F299-4AE9-A4FC-B87A25C4B381}" destId="{B7F4F5CC-4CEF-44C2-9B93-D7D70212762B}" srcOrd="2" destOrd="0" parTransId="{EB6D223A-60B0-4B0D-8970-C563074AEFED}" sibTransId="{2F86E5F9-6EB3-4670-8F3F-3A2543F5AA5B}"/>
    <dgm:cxn modelId="{7190347A-7122-4C86-B555-5D7A65C2C364}" type="presOf" srcId="{54EA50EF-A43D-4A19-A8E5-984E68F27560}" destId="{24C2729E-80F2-4778-A834-DAB0F1E5CED5}" srcOrd="0" destOrd="0" presId="urn:microsoft.com/office/officeart/2005/8/layout/list1"/>
    <dgm:cxn modelId="{2B121C7C-3B11-41D2-B2D7-D44B0649B12B}" type="presOf" srcId="{B3039DD7-5F1A-4657-8A9C-780CADA37C2D}" destId="{24C2729E-80F2-4778-A834-DAB0F1E5CED5}" srcOrd="0" destOrd="3" presId="urn:microsoft.com/office/officeart/2005/8/layout/list1"/>
    <dgm:cxn modelId="{E70B3685-4ED5-4D00-85F3-71975D997CDF}" srcId="{4B3DBA80-F299-4AE9-A4FC-B87A25C4B381}" destId="{B3039DD7-5F1A-4657-8A9C-780CADA37C2D}" srcOrd="3" destOrd="0" parTransId="{5AB92C78-DFCA-48F8-BC4D-3DEBF1E118D7}" sibTransId="{22710351-6357-4FCC-B1BA-A91F73B51F55}"/>
    <dgm:cxn modelId="{021793AC-040B-430B-90DF-F5B92B6BE93F}" type="presOf" srcId="{B7F4F5CC-4CEF-44C2-9B93-D7D70212762B}" destId="{24C2729E-80F2-4778-A834-DAB0F1E5CED5}" srcOrd="0" destOrd="2" presId="urn:microsoft.com/office/officeart/2005/8/layout/list1"/>
    <dgm:cxn modelId="{E31C97B4-134F-4540-BE44-E8B0869511B6}" srcId="{4B3DBA80-F299-4AE9-A4FC-B87A25C4B381}" destId="{54EA50EF-A43D-4A19-A8E5-984E68F27560}" srcOrd="0" destOrd="0" parTransId="{B01DF685-17B8-4A5C-845E-FC32BDC0EDB0}" sibTransId="{FF7954F0-ED01-418C-BA84-735F3CE172F6}"/>
    <dgm:cxn modelId="{6922B2D5-C915-4F19-BA81-D0ACA17A6272}" srcId="{4B3DBA80-F299-4AE9-A4FC-B87A25C4B381}" destId="{F104168D-E51B-4FAC-9E6D-9B57A6E2AC46}" srcOrd="4" destOrd="0" parTransId="{3BCC2018-19D2-4D05-9BE9-13D6F44C057D}" sibTransId="{FB0342F8-C104-4446-8022-9DE526E56A5D}"/>
    <dgm:cxn modelId="{CFF5B11E-C026-462F-98B5-8CFF2B0E07AD}" type="presParOf" srcId="{1BF751E5-FBA0-4FAF-B729-11D399DB204B}" destId="{A5A6CF60-5870-40B6-8877-25CE087D8F2E}" srcOrd="0" destOrd="0" presId="urn:microsoft.com/office/officeart/2005/8/layout/list1"/>
    <dgm:cxn modelId="{C0F128A6-120D-4BDC-965E-BCB60A4758FE}" type="presParOf" srcId="{A5A6CF60-5870-40B6-8877-25CE087D8F2E}" destId="{519B5F75-B6D5-4946-84D5-9DC35726A1C6}" srcOrd="0" destOrd="0" presId="urn:microsoft.com/office/officeart/2005/8/layout/list1"/>
    <dgm:cxn modelId="{1894FB20-2A0C-4DBD-A731-B6F6490DAF9B}" type="presParOf" srcId="{A5A6CF60-5870-40B6-8877-25CE087D8F2E}" destId="{8979437C-D385-4279-8B86-34AD9BD65D74}" srcOrd="1" destOrd="0" presId="urn:microsoft.com/office/officeart/2005/8/layout/list1"/>
    <dgm:cxn modelId="{2DED71C9-F0E7-4383-95DD-30D665F80C73}" type="presParOf" srcId="{1BF751E5-FBA0-4FAF-B729-11D399DB204B}" destId="{0070F63F-8691-4E89-839C-67CA01FC164A}" srcOrd="1" destOrd="0" presId="urn:microsoft.com/office/officeart/2005/8/layout/list1"/>
    <dgm:cxn modelId="{559EBD45-D0F9-4901-8EFB-5F3512558B1C}" type="presParOf" srcId="{1BF751E5-FBA0-4FAF-B729-11D399DB204B}" destId="{24C2729E-80F2-4778-A834-DAB0F1E5CED5}"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D5D98C-91C3-49A1-8D28-9E136CF8195E}" type="doc">
      <dgm:prSet loTypeId="urn:microsoft.com/office/officeart/2005/8/layout/list1" loCatId="list" qsTypeId="urn:microsoft.com/office/officeart/2005/8/quickstyle/simple4" qsCatId="simple" csTypeId="urn:microsoft.com/office/officeart/2005/8/colors/accent0_3" csCatId="mainScheme" phldr="1"/>
      <dgm:spPr/>
      <dgm:t>
        <a:bodyPr/>
        <a:lstStyle/>
        <a:p>
          <a:endParaRPr lang="en-US"/>
        </a:p>
      </dgm:t>
    </dgm:pt>
    <dgm:pt modelId="{4B3DBA80-F299-4AE9-A4FC-B87A25C4B381}">
      <dgm:prSet phldrT="[Text]" custT="1"/>
      <dgm:spPr>
        <a:solidFill>
          <a:schemeClr val="accent2"/>
        </a:solidFill>
      </dgm:spPr>
      <dgm:t>
        <a:bodyPr/>
        <a:lstStyle/>
        <a:p>
          <a:r>
            <a:rPr lang="en-US" sz="2400" dirty="0">
              <a:latin typeface="+mn-lt"/>
              <a:cs typeface="Segoe UI" panose="020B0502040204020203" pitchFamily="34" charset="0"/>
            </a:rPr>
            <a:t>Determinations cover Statutory Factors (56430.a)</a:t>
          </a:r>
        </a:p>
      </dgm:t>
    </dgm:pt>
    <dgm:pt modelId="{68965E0C-5B02-4CC3-9F0D-E7FC153A325D}" type="sibTrans" cxnId="{98719F06-658D-4913-BD29-DDC6B36B5DCB}">
      <dgm:prSet/>
      <dgm:spPr/>
      <dgm:t>
        <a:bodyPr/>
        <a:lstStyle/>
        <a:p>
          <a:endParaRPr lang="en-US">
            <a:latin typeface="+mn-lt"/>
          </a:endParaRPr>
        </a:p>
      </dgm:t>
    </dgm:pt>
    <dgm:pt modelId="{6DF670DC-E739-44FB-95E6-B732DCBBF44D}" type="parTrans" cxnId="{98719F06-658D-4913-BD29-DDC6B36B5DCB}">
      <dgm:prSet/>
      <dgm:spPr/>
      <dgm:t>
        <a:bodyPr/>
        <a:lstStyle/>
        <a:p>
          <a:endParaRPr lang="en-US">
            <a:latin typeface="+mn-lt"/>
          </a:endParaRPr>
        </a:p>
      </dgm:t>
    </dgm:pt>
    <dgm:pt modelId="{54EA50EF-A43D-4A19-A8E5-984E68F27560}">
      <dgm:prSet custT="1"/>
      <dgm:spPr>
        <a:noFill/>
      </dgm:spPr>
      <dgm:t>
        <a:bodyPr/>
        <a:lstStyle/>
        <a:p>
          <a:pPr marL="171450" lvl="1" indent="-171450" algn="just" defTabSz="711200">
            <a:spcBef>
              <a:spcPct val="0"/>
            </a:spcBef>
            <a:spcAft>
              <a:spcPct val="15000"/>
            </a:spcAft>
            <a:buFont typeface="Arial" panose="020B0604020202020204" pitchFamily="34" charset="0"/>
            <a:buNone/>
          </a:pPr>
          <a:r>
            <a:rPr lang="en-US" sz="2100" b="0" u="none" kern="1200" dirty="0">
              <a:effectLst/>
              <a:latin typeface="Segoe UI" panose="020B0502040204020203" pitchFamily="34" charset="0"/>
              <a:ea typeface="+mn-ea"/>
              <a:cs typeface="Segoe UI" panose="020B0502040204020203" pitchFamily="34" charset="0"/>
            </a:rPr>
            <a:t>4. Financial ability of agencies to provide services</a:t>
          </a:r>
        </a:p>
      </dgm:t>
    </dgm:pt>
    <dgm:pt modelId="{B01DF685-17B8-4A5C-845E-FC32BDC0EDB0}" type="parTrans" cxnId="{E31C97B4-134F-4540-BE44-E8B0869511B6}">
      <dgm:prSet/>
      <dgm:spPr/>
      <dgm:t>
        <a:bodyPr/>
        <a:lstStyle/>
        <a:p>
          <a:endParaRPr lang="en-US">
            <a:latin typeface="+mn-lt"/>
          </a:endParaRPr>
        </a:p>
      </dgm:t>
    </dgm:pt>
    <dgm:pt modelId="{FF7954F0-ED01-418C-BA84-735F3CE172F6}" type="sibTrans" cxnId="{E31C97B4-134F-4540-BE44-E8B0869511B6}">
      <dgm:prSet/>
      <dgm:spPr/>
      <dgm:t>
        <a:bodyPr/>
        <a:lstStyle/>
        <a:p>
          <a:endParaRPr lang="en-US">
            <a:latin typeface="+mn-lt"/>
          </a:endParaRPr>
        </a:p>
      </dgm:t>
    </dgm:pt>
    <dgm:pt modelId="{DF118EFB-B799-4A81-A42C-0679EFECBBCA}">
      <dgm:prSet/>
      <dgm:spPr>
        <a:noFill/>
      </dgm:spPr>
      <dgm:t>
        <a:bodyPr/>
        <a:lstStyle/>
        <a:p>
          <a:pPr marL="171450" lvl="1" indent="-171450" algn="l" defTabSz="711200">
            <a:spcBef>
              <a:spcPct val="0"/>
            </a:spcBef>
            <a:spcAft>
              <a:spcPct val="15000"/>
            </a:spcAft>
            <a:buFont typeface="Arial" panose="020B0604020202020204" pitchFamily="34" charset="0"/>
            <a:buChar char="•"/>
          </a:pPr>
          <a:endParaRPr lang="en-US" sz="2000" kern="1200" dirty="0">
            <a:effectLst/>
            <a:latin typeface="+mn-lt"/>
            <a:ea typeface="+mn-ea"/>
            <a:cs typeface="+mn-cs"/>
          </a:endParaRPr>
        </a:p>
      </dgm:t>
    </dgm:pt>
    <dgm:pt modelId="{8EAED9BD-ACAA-4174-80C2-0DDEF6968DBD}" type="parTrans" cxnId="{494A5369-38BD-4E5F-83EB-6A0B1F6FA377}">
      <dgm:prSet/>
      <dgm:spPr/>
      <dgm:t>
        <a:bodyPr/>
        <a:lstStyle/>
        <a:p>
          <a:endParaRPr lang="en-US">
            <a:latin typeface="+mn-lt"/>
          </a:endParaRPr>
        </a:p>
      </dgm:t>
    </dgm:pt>
    <dgm:pt modelId="{207A7245-617A-4D1D-AD03-DB83620E25A2}" type="sibTrans" cxnId="{494A5369-38BD-4E5F-83EB-6A0B1F6FA377}">
      <dgm:prSet/>
      <dgm:spPr/>
      <dgm:t>
        <a:bodyPr/>
        <a:lstStyle/>
        <a:p>
          <a:endParaRPr lang="en-US">
            <a:latin typeface="+mn-lt"/>
          </a:endParaRPr>
        </a:p>
      </dgm:t>
    </dgm:pt>
    <dgm:pt modelId="{874A131C-ADEF-4F11-944C-92D97F1D0BAD}">
      <dgm:prSet custT="1"/>
      <dgm:spPr>
        <a:noFill/>
      </dgm:spPr>
      <dgm:t>
        <a:bodyPr/>
        <a:lstStyle/>
        <a:p>
          <a:pPr marL="171450" lvl="1" indent="-171450" algn="just" defTabSz="711200">
            <a:spcBef>
              <a:spcPct val="0"/>
            </a:spcBef>
            <a:spcAft>
              <a:spcPct val="15000"/>
            </a:spcAft>
            <a:buFont typeface="Arial" panose="020B0604020202020204" pitchFamily="34" charset="0"/>
            <a:buNone/>
          </a:pPr>
          <a:r>
            <a:rPr lang="en-US" sz="2100" b="0" u="none" kern="1200" dirty="0">
              <a:effectLst/>
              <a:latin typeface="Segoe UI" panose="020B0502040204020203" pitchFamily="34" charset="0"/>
              <a:ea typeface="+mn-ea"/>
              <a:cs typeface="Segoe UI" panose="020B0502040204020203" pitchFamily="34" charset="0"/>
            </a:rPr>
            <a:t>5. Status of, and </a:t>
          </a:r>
          <a:r>
            <a:rPr lang="en-US" sz="2100" kern="1200" dirty="0">
              <a:latin typeface="Segoe UI" panose="020B0502040204020203" pitchFamily="34" charset="0"/>
              <a:cs typeface="Segoe UI" panose="020B0502040204020203" pitchFamily="34" charset="0"/>
            </a:rPr>
            <a:t>opportunities for, shared facilities.</a:t>
          </a:r>
          <a:endParaRPr lang="en-US" sz="2100" b="0" u="none" kern="1200" dirty="0">
            <a:effectLst/>
            <a:latin typeface="Segoe UI" panose="020B0502040204020203" pitchFamily="34" charset="0"/>
            <a:ea typeface="+mn-ea"/>
            <a:cs typeface="Segoe UI" panose="020B0502040204020203" pitchFamily="34" charset="0"/>
          </a:endParaRPr>
        </a:p>
      </dgm:t>
    </dgm:pt>
    <dgm:pt modelId="{60B2D10E-9F43-40FE-BA9E-FD9407156C93}" type="parTrans" cxnId="{82265B37-BC58-4278-B73A-E014A198E08B}">
      <dgm:prSet/>
      <dgm:spPr/>
      <dgm:t>
        <a:bodyPr/>
        <a:lstStyle/>
        <a:p>
          <a:endParaRPr lang="en-US"/>
        </a:p>
      </dgm:t>
    </dgm:pt>
    <dgm:pt modelId="{62BDEF96-0D5D-4FAB-A19F-B96DB38E4FC6}" type="sibTrans" cxnId="{82265B37-BC58-4278-B73A-E014A198E08B}">
      <dgm:prSet/>
      <dgm:spPr/>
      <dgm:t>
        <a:bodyPr/>
        <a:lstStyle/>
        <a:p>
          <a:endParaRPr lang="en-US"/>
        </a:p>
      </dgm:t>
    </dgm:pt>
    <dgm:pt modelId="{036C18ED-8691-4FAF-9753-7FB1D6923010}">
      <dgm:prSet custT="1"/>
      <dgm:spPr>
        <a:noFill/>
      </dgm:spPr>
      <dgm:t>
        <a:bodyPr/>
        <a:lstStyle/>
        <a:p>
          <a:pPr marL="171450" lvl="1" indent="-171450" algn="just" defTabSz="711200">
            <a:spcBef>
              <a:spcPct val="0"/>
            </a:spcBef>
            <a:spcAft>
              <a:spcPct val="15000"/>
            </a:spcAft>
            <a:buFont typeface="Arial" panose="020B0604020202020204" pitchFamily="34" charset="0"/>
            <a:buNone/>
          </a:pPr>
          <a:endParaRPr lang="en-US" sz="1200" b="0" u="none" kern="1200" dirty="0">
            <a:effectLst/>
            <a:latin typeface="Segoe UI" panose="020B0502040204020203" pitchFamily="34" charset="0"/>
            <a:ea typeface="+mn-ea"/>
            <a:cs typeface="Segoe UI" panose="020B0502040204020203" pitchFamily="34" charset="0"/>
          </a:endParaRPr>
        </a:p>
      </dgm:t>
    </dgm:pt>
    <dgm:pt modelId="{D043FE72-CEB5-43D5-9BE6-7E6FA406ECF5}" type="parTrans" cxnId="{67E044F3-DE02-4B5E-95A4-5B667A757450}">
      <dgm:prSet/>
      <dgm:spPr/>
      <dgm:t>
        <a:bodyPr/>
        <a:lstStyle/>
        <a:p>
          <a:endParaRPr lang="en-US"/>
        </a:p>
      </dgm:t>
    </dgm:pt>
    <dgm:pt modelId="{1781CAEA-D22D-4D68-8BB1-2662E9ACEBD2}" type="sibTrans" cxnId="{67E044F3-DE02-4B5E-95A4-5B667A757450}">
      <dgm:prSet/>
      <dgm:spPr/>
      <dgm:t>
        <a:bodyPr/>
        <a:lstStyle/>
        <a:p>
          <a:endParaRPr lang="en-US"/>
        </a:p>
      </dgm:t>
    </dgm:pt>
    <dgm:pt modelId="{CC00A1B7-55B0-4999-A876-1A9CB7725B21}">
      <dgm:prSet custT="1"/>
      <dgm:spPr/>
      <dgm:t>
        <a:bodyPr/>
        <a:lstStyle/>
        <a:p>
          <a:pPr marL="171450" lvl="1" indent="-171450" algn="just" defTabSz="711200">
            <a:spcBef>
              <a:spcPct val="0"/>
            </a:spcBef>
            <a:spcAft>
              <a:spcPct val="15000"/>
            </a:spcAft>
            <a:buFont typeface="Arial" panose="020B0604020202020204" pitchFamily="34" charset="0"/>
            <a:buNone/>
          </a:pPr>
          <a:r>
            <a:rPr lang="en-US" sz="2100" dirty="0">
              <a:latin typeface="Segoe UI" panose="020B0502040204020203" pitchFamily="34" charset="0"/>
              <a:cs typeface="Segoe UI" panose="020B0502040204020203" pitchFamily="34" charset="0"/>
            </a:rPr>
            <a:t>6. Accountability for community service needs, including governmental structure and operational efficiencies. </a:t>
          </a:r>
        </a:p>
      </dgm:t>
    </dgm:pt>
    <dgm:pt modelId="{7AC7A4A4-75B3-4EDE-B028-6F7DC9DE87BC}" type="parTrans" cxnId="{0B94DF79-A4E7-49B6-BB31-6AFDCDFD656A}">
      <dgm:prSet/>
      <dgm:spPr/>
      <dgm:t>
        <a:bodyPr/>
        <a:lstStyle/>
        <a:p>
          <a:endParaRPr lang="en-US"/>
        </a:p>
      </dgm:t>
    </dgm:pt>
    <dgm:pt modelId="{094E055F-F141-4B2E-963C-C570E58BE763}" type="sibTrans" cxnId="{0B94DF79-A4E7-49B6-BB31-6AFDCDFD656A}">
      <dgm:prSet/>
      <dgm:spPr/>
      <dgm:t>
        <a:bodyPr/>
        <a:lstStyle/>
        <a:p>
          <a:endParaRPr lang="en-US"/>
        </a:p>
      </dgm:t>
    </dgm:pt>
    <dgm:pt modelId="{0B1A7BFC-1988-4FB1-B305-3C3478F92847}">
      <dgm:prSet custT="1"/>
      <dgm:spPr/>
      <dgm:t>
        <a:bodyPr/>
        <a:lstStyle/>
        <a:p>
          <a:pPr marL="171450" lvl="1" indent="-171450" algn="just" defTabSz="711200">
            <a:spcBef>
              <a:spcPct val="0"/>
            </a:spcBef>
            <a:spcAft>
              <a:spcPct val="15000"/>
            </a:spcAft>
            <a:buFont typeface="Arial" panose="020B0604020202020204" pitchFamily="34" charset="0"/>
            <a:buNone/>
          </a:pPr>
          <a:r>
            <a:rPr lang="en-US" sz="2100" dirty="0">
              <a:latin typeface="Segoe UI" panose="020B0502040204020203" pitchFamily="34" charset="0"/>
              <a:cs typeface="Segoe UI" panose="020B0502040204020203" pitchFamily="34" charset="0"/>
            </a:rPr>
            <a:t>7. Any other matter related to effective or efficient service delivery, as required by commission policy</a:t>
          </a:r>
        </a:p>
      </dgm:t>
    </dgm:pt>
    <dgm:pt modelId="{B986EFB6-BCB3-499D-ACAB-66727C19CDA4}" type="parTrans" cxnId="{1431066F-61C9-4F0C-A1BD-74DBC6071B80}">
      <dgm:prSet/>
      <dgm:spPr/>
      <dgm:t>
        <a:bodyPr/>
        <a:lstStyle/>
        <a:p>
          <a:endParaRPr lang="en-US"/>
        </a:p>
      </dgm:t>
    </dgm:pt>
    <dgm:pt modelId="{F383B177-75B8-46BD-803A-6146DC1809C1}" type="sibTrans" cxnId="{1431066F-61C9-4F0C-A1BD-74DBC6071B80}">
      <dgm:prSet/>
      <dgm:spPr/>
      <dgm:t>
        <a:bodyPr/>
        <a:lstStyle/>
        <a:p>
          <a:endParaRPr lang="en-US"/>
        </a:p>
      </dgm:t>
    </dgm:pt>
    <dgm:pt modelId="{DF2F179E-B9A9-4D9C-B713-C89F6D64561F}">
      <dgm:prSet custT="1"/>
      <dgm:spPr>
        <a:noFill/>
      </dgm:spPr>
      <dgm:t>
        <a:bodyPr/>
        <a:lstStyle/>
        <a:p>
          <a:pPr marL="171450" lvl="1" indent="-171450" algn="just" defTabSz="711200">
            <a:spcBef>
              <a:spcPct val="0"/>
            </a:spcBef>
            <a:spcAft>
              <a:spcPct val="15000"/>
            </a:spcAft>
            <a:buFont typeface="Arial" panose="020B0604020202020204" pitchFamily="34" charset="0"/>
            <a:buNone/>
          </a:pPr>
          <a:endParaRPr lang="en-US" sz="1200" b="0" u="none" kern="1200" dirty="0">
            <a:effectLst/>
            <a:latin typeface="Segoe UI" panose="020B0502040204020203" pitchFamily="34" charset="0"/>
            <a:ea typeface="+mn-ea"/>
            <a:cs typeface="Segoe UI" panose="020B0502040204020203" pitchFamily="34" charset="0"/>
          </a:endParaRPr>
        </a:p>
      </dgm:t>
    </dgm:pt>
    <dgm:pt modelId="{4A65C922-2B11-429B-B1EB-A13A4A0866C2}" type="parTrans" cxnId="{3FAED5EE-7AA6-4EDD-A7DB-F6B4983AC3A1}">
      <dgm:prSet/>
      <dgm:spPr/>
      <dgm:t>
        <a:bodyPr/>
        <a:lstStyle/>
        <a:p>
          <a:endParaRPr lang="en-US"/>
        </a:p>
      </dgm:t>
    </dgm:pt>
    <dgm:pt modelId="{3CF47A64-9273-442D-B3CD-1825050DF1E8}" type="sibTrans" cxnId="{3FAED5EE-7AA6-4EDD-A7DB-F6B4983AC3A1}">
      <dgm:prSet/>
      <dgm:spPr/>
      <dgm:t>
        <a:bodyPr/>
        <a:lstStyle/>
        <a:p>
          <a:endParaRPr lang="en-US"/>
        </a:p>
      </dgm:t>
    </dgm:pt>
    <dgm:pt modelId="{C8700658-4E91-4C25-BA79-2D5C0D6E0C94}">
      <dgm:prSet custT="1"/>
      <dgm:spPr/>
      <dgm:t>
        <a:bodyPr/>
        <a:lstStyle/>
        <a:p>
          <a:pPr marL="171450" lvl="1" indent="-171450" algn="just" defTabSz="711200">
            <a:spcBef>
              <a:spcPct val="0"/>
            </a:spcBef>
            <a:spcAft>
              <a:spcPct val="15000"/>
            </a:spcAft>
            <a:buFont typeface="Arial" panose="020B0604020202020204" pitchFamily="34" charset="0"/>
            <a:buNone/>
          </a:pPr>
          <a:endParaRPr lang="en-US" sz="1200" dirty="0">
            <a:latin typeface="Segoe UI" panose="020B0502040204020203" pitchFamily="34" charset="0"/>
            <a:cs typeface="Segoe UI" panose="020B0502040204020203" pitchFamily="34" charset="0"/>
          </a:endParaRPr>
        </a:p>
      </dgm:t>
    </dgm:pt>
    <dgm:pt modelId="{6AB562B1-82A5-40AC-AB5B-520F93170416}" type="parTrans" cxnId="{509CFC85-0603-4FC9-8E7F-7E359476D34B}">
      <dgm:prSet/>
      <dgm:spPr/>
      <dgm:t>
        <a:bodyPr/>
        <a:lstStyle/>
        <a:p>
          <a:endParaRPr lang="en-US"/>
        </a:p>
      </dgm:t>
    </dgm:pt>
    <dgm:pt modelId="{7B662D97-04B7-48B0-8050-6DBEFCF429A0}" type="sibTrans" cxnId="{509CFC85-0603-4FC9-8E7F-7E359476D34B}">
      <dgm:prSet/>
      <dgm:spPr/>
      <dgm:t>
        <a:bodyPr/>
        <a:lstStyle/>
        <a:p>
          <a:endParaRPr lang="en-US"/>
        </a:p>
      </dgm:t>
    </dgm:pt>
    <dgm:pt modelId="{D09C50A6-7FF4-494A-81B4-597306B453E3}">
      <dgm:prSet custT="1"/>
      <dgm:spPr>
        <a:noFill/>
      </dgm:spPr>
      <dgm:t>
        <a:bodyPr/>
        <a:lstStyle/>
        <a:p>
          <a:pPr marL="171450" lvl="1" indent="-171450" algn="just" defTabSz="711200">
            <a:spcBef>
              <a:spcPct val="0"/>
            </a:spcBef>
            <a:spcAft>
              <a:spcPct val="15000"/>
            </a:spcAft>
            <a:buFont typeface="Arial" panose="020B0604020202020204" pitchFamily="34" charset="0"/>
            <a:buNone/>
          </a:pPr>
          <a:endParaRPr lang="en-US" sz="1200" b="0" u="none" kern="1200" dirty="0">
            <a:effectLst/>
            <a:latin typeface="Segoe UI" panose="020B0502040204020203" pitchFamily="34" charset="0"/>
            <a:ea typeface="+mn-ea"/>
            <a:cs typeface="Segoe UI" panose="020B0502040204020203" pitchFamily="34" charset="0"/>
          </a:endParaRPr>
        </a:p>
      </dgm:t>
    </dgm:pt>
    <dgm:pt modelId="{5C1A474B-8882-44CE-9BAF-BB772CAB47AE}" type="parTrans" cxnId="{09ED0F53-DEA3-41B7-BBE5-EEE9ADD6C11D}">
      <dgm:prSet/>
      <dgm:spPr/>
      <dgm:t>
        <a:bodyPr/>
        <a:lstStyle/>
        <a:p>
          <a:endParaRPr lang="en-US"/>
        </a:p>
      </dgm:t>
    </dgm:pt>
    <dgm:pt modelId="{568FB1EC-8A2F-4FC9-8281-5B77275940F0}" type="sibTrans" cxnId="{09ED0F53-DEA3-41B7-BBE5-EEE9ADD6C11D}">
      <dgm:prSet/>
      <dgm:spPr/>
      <dgm:t>
        <a:bodyPr/>
        <a:lstStyle/>
        <a:p>
          <a:endParaRPr lang="en-US"/>
        </a:p>
      </dgm:t>
    </dgm:pt>
    <dgm:pt modelId="{1BF751E5-FBA0-4FAF-B729-11D399DB204B}" type="pres">
      <dgm:prSet presAssocID="{97D5D98C-91C3-49A1-8D28-9E136CF8195E}" presName="linear" presStyleCnt="0">
        <dgm:presLayoutVars>
          <dgm:dir/>
          <dgm:animLvl val="lvl"/>
          <dgm:resizeHandles val="exact"/>
        </dgm:presLayoutVars>
      </dgm:prSet>
      <dgm:spPr/>
    </dgm:pt>
    <dgm:pt modelId="{A5A6CF60-5870-40B6-8877-25CE087D8F2E}" type="pres">
      <dgm:prSet presAssocID="{4B3DBA80-F299-4AE9-A4FC-B87A25C4B381}" presName="parentLin" presStyleCnt="0"/>
      <dgm:spPr/>
    </dgm:pt>
    <dgm:pt modelId="{519B5F75-B6D5-4946-84D5-9DC35726A1C6}" type="pres">
      <dgm:prSet presAssocID="{4B3DBA80-F299-4AE9-A4FC-B87A25C4B381}" presName="parentLeftMargin" presStyleLbl="node1" presStyleIdx="0" presStyleCnt="1"/>
      <dgm:spPr/>
    </dgm:pt>
    <dgm:pt modelId="{8979437C-D385-4279-8B86-34AD9BD65D74}" type="pres">
      <dgm:prSet presAssocID="{4B3DBA80-F299-4AE9-A4FC-B87A25C4B381}" presName="parentText" presStyleLbl="node1" presStyleIdx="0" presStyleCnt="1" custScaleX="110321" custScaleY="511712">
        <dgm:presLayoutVars>
          <dgm:chMax val="0"/>
          <dgm:bulletEnabled val="1"/>
        </dgm:presLayoutVars>
      </dgm:prSet>
      <dgm:spPr/>
    </dgm:pt>
    <dgm:pt modelId="{0070F63F-8691-4E89-839C-67CA01FC164A}" type="pres">
      <dgm:prSet presAssocID="{4B3DBA80-F299-4AE9-A4FC-B87A25C4B381}" presName="negativeSpace" presStyleCnt="0"/>
      <dgm:spPr/>
    </dgm:pt>
    <dgm:pt modelId="{24C2729E-80F2-4778-A834-DAB0F1E5CED5}" type="pres">
      <dgm:prSet presAssocID="{4B3DBA80-F299-4AE9-A4FC-B87A25C4B381}" presName="childText" presStyleLbl="conFgAcc1" presStyleIdx="0" presStyleCnt="1">
        <dgm:presLayoutVars>
          <dgm:bulletEnabled val="1"/>
        </dgm:presLayoutVars>
      </dgm:prSet>
      <dgm:spPr/>
    </dgm:pt>
  </dgm:ptLst>
  <dgm:cxnLst>
    <dgm:cxn modelId="{98719F06-658D-4913-BD29-DDC6B36B5DCB}" srcId="{97D5D98C-91C3-49A1-8D28-9E136CF8195E}" destId="{4B3DBA80-F299-4AE9-A4FC-B87A25C4B381}" srcOrd="0" destOrd="0" parTransId="{6DF670DC-E739-44FB-95E6-B732DCBBF44D}" sibTransId="{68965E0C-5B02-4CC3-9F0D-E7FC153A325D}"/>
    <dgm:cxn modelId="{AB2BF011-EB6E-433F-B416-797300A31B02}" type="presOf" srcId="{4B3DBA80-F299-4AE9-A4FC-B87A25C4B381}" destId="{8979437C-D385-4279-8B86-34AD9BD65D74}" srcOrd="1" destOrd="0" presId="urn:microsoft.com/office/officeart/2005/8/layout/list1"/>
    <dgm:cxn modelId="{515D2713-CD1A-44E3-B52F-E23C74F9DDF1}" type="presOf" srcId="{97D5D98C-91C3-49A1-8D28-9E136CF8195E}" destId="{1BF751E5-FBA0-4FAF-B729-11D399DB204B}" srcOrd="0" destOrd="0" presId="urn:microsoft.com/office/officeart/2005/8/layout/list1"/>
    <dgm:cxn modelId="{37FBB81C-5B5B-45C6-82B7-06B7D6BC209D}" type="presOf" srcId="{DF118EFB-B799-4A81-A42C-0679EFECBBCA}" destId="{24C2729E-80F2-4778-A834-DAB0F1E5CED5}" srcOrd="0" destOrd="8" presId="urn:microsoft.com/office/officeart/2005/8/layout/list1"/>
    <dgm:cxn modelId="{82265B37-BC58-4278-B73A-E014A198E08B}" srcId="{4B3DBA80-F299-4AE9-A4FC-B87A25C4B381}" destId="{874A131C-ADEF-4F11-944C-92D97F1D0BAD}" srcOrd="3" destOrd="0" parTransId="{60B2D10E-9F43-40FE-BA9E-FD9407156C93}" sibTransId="{62BDEF96-0D5D-4FAB-A19F-B96DB38E4FC6}"/>
    <dgm:cxn modelId="{3174BE3C-40D0-47BC-9519-D490FB662A7A}" type="presOf" srcId="{C8700658-4E91-4C25-BA79-2D5C0D6E0C94}" destId="{24C2729E-80F2-4778-A834-DAB0F1E5CED5}" srcOrd="0" destOrd="6" presId="urn:microsoft.com/office/officeart/2005/8/layout/list1"/>
    <dgm:cxn modelId="{494A5369-38BD-4E5F-83EB-6A0B1F6FA377}" srcId="{4B3DBA80-F299-4AE9-A4FC-B87A25C4B381}" destId="{DF118EFB-B799-4A81-A42C-0679EFECBBCA}" srcOrd="8" destOrd="0" parTransId="{8EAED9BD-ACAA-4174-80C2-0DDEF6968DBD}" sibTransId="{207A7245-617A-4D1D-AD03-DB83620E25A2}"/>
    <dgm:cxn modelId="{24085F6C-8E1C-4E58-9CE6-B8F36322B2F4}" type="presOf" srcId="{874A131C-ADEF-4F11-944C-92D97F1D0BAD}" destId="{24C2729E-80F2-4778-A834-DAB0F1E5CED5}" srcOrd="0" destOrd="3" presId="urn:microsoft.com/office/officeart/2005/8/layout/list1"/>
    <dgm:cxn modelId="{203B436C-E748-4B0D-9181-12CFB4F01E2A}" type="presOf" srcId="{4B3DBA80-F299-4AE9-A4FC-B87A25C4B381}" destId="{519B5F75-B6D5-4946-84D5-9DC35726A1C6}" srcOrd="0" destOrd="0" presId="urn:microsoft.com/office/officeart/2005/8/layout/list1"/>
    <dgm:cxn modelId="{1431066F-61C9-4F0C-A1BD-74DBC6071B80}" srcId="{4B3DBA80-F299-4AE9-A4FC-B87A25C4B381}" destId="{0B1A7BFC-1988-4FB1-B305-3C3478F92847}" srcOrd="7" destOrd="0" parTransId="{B986EFB6-BCB3-499D-ACAB-66727C19CDA4}" sibTransId="{F383B177-75B8-46BD-803A-6146DC1809C1}"/>
    <dgm:cxn modelId="{09ED0F53-DEA3-41B7-BBE5-EEE9ADD6C11D}" srcId="{4B3DBA80-F299-4AE9-A4FC-B87A25C4B381}" destId="{D09C50A6-7FF4-494A-81B4-597306B453E3}" srcOrd="0" destOrd="0" parTransId="{5C1A474B-8882-44CE-9BAF-BB772CAB47AE}" sibTransId="{568FB1EC-8A2F-4FC9-8281-5B77275940F0}"/>
    <dgm:cxn modelId="{469E4558-1D02-4D94-9628-21208568EC7F}" type="presOf" srcId="{036C18ED-8691-4FAF-9753-7FB1D6923010}" destId="{24C2729E-80F2-4778-A834-DAB0F1E5CED5}" srcOrd="0" destOrd="2" presId="urn:microsoft.com/office/officeart/2005/8/layout/list1"/>
    <dgm:cxn modelId="{0B94DF79-A4E7-49B6-BB31-6AFDCDFD656A}" srcId="{4B3DBA80-F299-4AE9-A4FC-B87A25C4B381}" destId="{CC00A1B7-55B0-4999-A876-1A9CB7725B21}" srcOrd="5" destOrd="0" parTransId="{7AC7A4A4-75B3-4EDE-B028-6F7DC9DE87BC}" sibTransId="{094E055F-F141-4B2E-963C-C570E58BE763}"/>
    <dgm:cxn modelId="{7190347A-7122-4C86-B555-5D7A65C2C364}" type="presOf" srcId="{54EA50EF-A43D-4A19-A8E5-984E68F27560}" destId="{24C2729E-80F2-4778-A834-DAB0F1E5CED5}" srcOrd="0" destOrd="1" presId="urn:microsoft.com/office/officeart/2005/8/layout/list1"/>
    <dgm:cxn modelId="{5004457C-61EC-450B-8E8A-DB34A8F38B12}" type="presOf" srcId="{DF2F179E-B9A9-4D9C-B713-C89F6D64561F}" destId="{24C2729E-80F2-4778-A834-DAB0F1E5CED5}" srcOrd="0" destOrd="4" presId="urn:microsoft.com/office/officeart/2005/8/layout/list1"/>
    <dgm:cxn modelId="{509CFC85-0603-4FC9-8E7F-7E359476D34B}" srcId="{4B3DBA80-F299-4AE9-A4FC-B87A25C4B381}" destId="{C8700658-4E91-4C25-BA79-2D5C0D6E0C94}" srcOrd="6" destOrd="0" parTransId="{6AB562B1-82A5-40AC-AB5B-520F93170416}" sibTransId="{7B662D97-04B7-48B0-8050-6DBEFCF429A0}"/>
    <dgm:cxn modelId="{E31C97B4-134F-4540-BE44-E8B0869511B6}" srcId="{4B3DBA80-F299-4AE9-A4FC-B87A25C4B381}" destId="{54EA50EF-A43D-4A19-A8E5-984E68F27560}" srcOrd="1" destOrd="0" parTransId="{B01DF685-17B8-4A5C-845E-FC32BDC0EDB0}" sibTransId="{FF7954F0-ED01-418C-BA84-735F3CE172F6}"/>
    <dgm:cxn modelId="{686900B9-174A-4548-9B08-F72EB278966A}" type="presOf" srcId="{D09C50A6-7FF4-494A-81B4-597306B453E3}" destId="{24C2729E-80F2-4778-A834-DAB0F1E5CED5}" srcOrd="0" destOrd="0" presId="urn:microsoft.com/office/officeart/2005/8/layout/list1"/>
    <dgm:cxn modelId="{A1AECEE2-6412-4B58-BAE0-F03BD21B18EF}" type="presOf" srcId="{CC00A1B7-55B0-4999-A876-1A9CB7725B21}" destId="{24C2729E-80F2-4778-A834-DAB0F1E5CED5}" srcOrd="0" destOrd="5" presId="urn:microsoft.com/office/officeart/2005/8/layout/list1"/>
    <dgm:cxn modelId="{3FAED5EE-7AA6-4EDD-A7DB-F6B4983AC3A1}" srcId="{4B3DBA80-F299-4AE9-A4FC-B87A25C4B381}" destId="{DF2F179E-B9A9-4D9C-B713-C89F6D64561F}" srcOrd="4" destOrd="0" parTransId="{4A65C922-2B11-429B-B1EB-A13A4A0866C2}" sibTransId="{3CF47A64-9273-442D-B3CD-1825050DF1E8}"/>
    <dgm:cxn modelId="{67E044F3-DE02-4B5E-95A4-5B667A757450}" srcId="{4B3DBA80-F299-4AE9-A4FC-B87A25C4B381}" destId="{036C18ED-8691-4FAF-9753-7FB1D6923010}" srcOrd="2" destOrd="0" parTransId="{D043FE72-CEB5-43D5-9BE6-7E6FA406ECF5}" sibTransId="{1781CAEA-D22D-4D68-8BB1-2662E9ACEBD2}"/>
    <dgm:cxn modelId="{CC4C07F5-75AB-455D-A2F4-F0B1074F514C}" type="presOf" srcId="{0B1A7BFC-1988-4FB1-B305-3C3478F92847}" destId="{24C2729E-80F2-4778-A834-DAB0F1E5CED5}" srcOrd="0" destOrd="7" presId="urn:microsoft.com/office/officeart/2005/8/layout/list1"/>
    <dgm:cxn modelId="{CFF5B11E-C026-462F-98B5-8CFF2B0E07AD}" type="presParOf" srcId="{1BF751E5-FBA0-4FAF-B729-11D399DB204B}" destId="{A5A6CF60-5870-40B6-8877-25CE087D8F2E}" srcOrd="0" destOrd="0" presId="urn:microsoft.com/office/officeart/2005/8/layout/list1"/>
    <dgm:cxn modelId="{C0F128A6-120D-4BDC-965E-BCB60A4758FE}" type="presParOf" srcId="{A5A6CF60-5870-40B6-8877-25CE087D8F2E}" destId="{519B5F75-B6D5-4946-84D5-9DC35726A1C6}" srcOrd="0" destOrd="0" presId="urn:microsoft.com/office/officeart/2005/8/layout/list1"/>
    <dgm:cxn modelId="{1894FB20-2A0C-4DBD-A731-B6F6490DAF9B}" type="presParOf" srcId="{A5A6CF60-5870-40B6-8877-25CE087D8F2E}" destId="{8979437C-D385-4279-8B86-34AD9BD65D74}" srcOrd="1" destOrd="0" presId="urn:microsoft.com/office/officeart/2005/8/layout/list1"/>
    <dgm:cxn modelId="{2DED71C9-F0E7-4383-95DD-30D665F80C73}" type="presParOf" srcId="{1BF751E5-FBA0-4FAF-B729-11D399DB204B}" destId="{0070F63F-8691-4E89-839C-67CA01FC164A}" srcOrd="1" destOrd="0" presId="urn:microsoft.com/office/officeart/2005/8/layout/list1"/>
    <dgm:cxn modelId="{559EBD45-D0F9-4901-8EFB-5F3512558B1C}" type="presParOf" srcId="{1BF751E5-FBA0-4FAF-B729-11D399DB204B}" destId="{24C2729E-80F2-4778-A834-DAB0F1E5CED5}"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7D5D98C-91C3-49A1-8D28-9E136CF8195E}" type="doc">
      <dgm:prSet loTypeId="urn:microsoft.com/office/officeart/2005/8/layout/list1" loCatId="list" qsTypeId="urn:microsoft.com/office/officeart/2005/8/quickstyle/simple4" qsCatId="simple" csTypeId="urn:microsoft.com/office/officeart/2005/8/colors/accent0_3" csCatId="mainScheme" phldr="1"/>
      <dgm:spPr/>
      <dgm:t>
        <a:bodyPr/>
        <a:lstStyle/>
        <a:p>
          <a:endParaRPr lang="en-US"/>
        </a:p>
      </dgm:t>
    </dgm:pt>
    <dgm:pt modelId="{4B3DBA80-F299-4AE9-A4FC-B87A25C4B381}">
      <dgm:prSet phldrT="[Text]" custT="1"/>
      <dgm:spPr>
        <a:solidFill>
          <a:schemeClr val="accent2"/>
        </a:solidFill>
      </dgm:spPr>
      <dgm:t>
        <a:bodyPr/>
        <a:lstStyle/>
        <a:p>
          <a:r>
            <a:rPr lang="en-US" sz="2400" dirty="0">
              <a:latin typeface="+mn-lt"/>
              <a:cs typeface="Segoe UI" panose="020B0502040204020203" pitchFamily="34" charset="0"/>
            </a:rPr>
            <a:t>Baseline Standards Outlined in L-106</a:t>
          </a:r>
        </a:p>
      </dgm:t>
    </dgm:pt>
    <dgm:pt modelId="{68965E0C-5B02-4CC3-9F0D-E7FC153A325D}" type="sibTrans" cxnId="{98719F06-658D-4913-BD29-DDC6B36B5DCB}">
      <dgm:prSet/>
      <dgm:spPr/>
      <dgm:t>
        <a:bodyPr/>
        <a:lstStyle/>
        <a:p>
          <a:endParaRPr lang="en-US">
            <a:latin typeface="+mn-lt"/>
          </a:endParaRPr>
        </a:p>
      </dgm:t>
    </dgm:pt>
    <dgm:pt modelId="{6DF670DC-E739-44FB-95E6-B732DCBBF44D}" type="parTrans" cxnId="{98719F06-658D-4913-BD29-DDC6B36B5DCB}">
      <dgm:prSet/>
      <dgm:spPr/>
      <dgm:t>
        <a:bodyPr/>
        <a:lstStyle/>
        <a:p>
          <a:endParaRPr lang="en-US">
            <a:latin typeface="+mn-lt"/>
          </a:endParaRPr>
        </a:p>
      </dgm:t>
    </dgm:pt>
    <dgm:pt modelId="{54EA50EF-A43D-4A19-A8E5-984E68F27560}">
      <dgm:prSet custT="1"/>
      <dgm:spPr>
        <a:noFill/>
      </dgm:spPr>
      <dgm:t>
        <a:bodyPr/>
        <a:lstStyle/>
        <a:p>
          <a:pPr marL="171450" lvl="1" indent="-171450" algn="just" defTabSz="711200">
            <a:lnSpc>
              <a:spcPct val="100000"/>
            </a:lnSpc>
            <a:spcBef>
              <a:spcPct val="0"/>
            </a:spcBef>
            <a:spcAft>
              <a:spcPct val="15000"/>
            </a:spcAft>
            <a:buFont typeface="Arial" panose="020B0604020202020204" pitchFamily="34" charset="0"/>
            <a:buChar char="•"/>
          </a:pPr>
          <a:r>
            <a:rPr lang="en-US" sz="2100" b="0" u="none" kern="1200" dirty="0">
              <a:effectLst/>
              <a:latin typeface="Segoe UI" panose="020B0502040204020203" pitchFamily="34" charset="0"/>
              <a:ea typeface="+mn-ea"/>
              <a:cs typeface="Segoe UI" panose="020B0502040204020203" pitchFamily="34" charset="0"/>
            </a:rPr>
            <a:t>The Commission will maintain a rolling five-year study schedule for municipal service reviews, starting work once a specific study is added to the workplan</a:t>
          </a:r>
        </a:p>
      </dgm:t>
    </dgm:pt>
    <dgm:pt modelId="{B01DF685-17B8-4A5C-845E-FC32BDC0EDB0}" type="parTrans" cxnId="{E31C97B4-134F-4540-BE44-E8B0869511B6}">
      <dgm:prSet/>
      <dgm:spPr/>
      <dgm:t>
        <a:bodyPr/>
        <a:lstStyle/>
        <a:p>
          <a:endParaRPr lang="en-US">
            <a:latin typeface="+mn-lt"/>
          </a:endParaRPr>
        </a:p>
      </dgm:t>
    </dgm:pt>
    <dgm:pt modelId="{FF7954F0-ED01-418C-BA84-735F3CE172F6}" type="sibTrans" cxnId="{E31C97B4-134F-4540-BE44-E8B0869511B6}">
      <dgm:prSet/>
      <dgm:spPr/>
      <dgm:t>
        <a:bodyPr/>
        <a:lstStyle/>
        <a:p>
          <a:endParaRPr lang="en-US">
            <a:latin typeface="+mn-lt"/>
          </a:endParaRPr>
        </a:p>
      </dgm:t>
    </dgm:pt>
    <dgm:pt modelId="{DF118EFB-B799-4A81-A42C-0679EFECBBCA}">
      <dgm:prSet/>
      <dgm:spPr>
        <a:noFill/>
      </dgm:spPr>
      <dgm:t>
        <a:bodyPr/>
        <a:lstStyle/>
        <a:p>
          <a:pPr marL="171450" lvl="1" indent="-171450" algn="l" defTabSz="711200">
            <a:lnSpc>
              <a:spcPct val="90000"/>
            </a:lnSpc>
            <a:spcBef>
              <a:spcPct val="0"/>
            </a:spcBef>
            <a:spcAft>
              <a:spcPct val="15000"/>
            </a:spcAft>
            <a:buFont typeface="Arial" panose="020B0604020202020204" pitchFamily="34" charset="0"/>
            <a:buChar char="•"/>
          </a:pPr>
          <a:endParaRPr lang="en-US" sz="2000" kern="1200" dirty="0">
            <a:effectLst/>
            <a:latin typeface="+mn-lt"/>
            <a:ea typeface="+mn-ea"/>
            <a:cs typeface="+mn-cs"/>
          </a:endParaRPr>
        </a:p>
      </dgm:t>
    </dgm:pt>
    <dgm:pt modelId="{8EAED9BD-ACAA-4174-80C2-0DDEF6968DBD}" type="parTrans" cxnId="{494A5369-38BD-4E5F-83EB-6A0B1F6FA377}">
      <dgm:prSet/>
      <dgm:spPr/>
      <dgm:t>
        <a:bodyPr/>
        <a:lstStyle/>
        <a:p>
          <a:endParaRPr lang="en-US">
            <a:latin typeface="+mn-lt"/>
          </a:endParaRPr>
        </a:p>
      </dgm:t>
    </dgm:pt>
    <dgm:pt modelId="{207A7245-617A-4D1D-AD03-DB83620E25A2}" type="sibTrans" cxnId="{494A5369-38BD-4E5F-83EB-6A0B1F6FA377}">
      <dgm:prSet/>
      <dgm:spPr/>
      <dgm:t>
        <a:bodyPr/>
        <a:lstStyle/>
        <a:p>
          <a:endParaRPr lang="en-US">
            <a:latin typeface="+mn-lt"/>
          </a:endParaRPr>
        </a:p>
      </dgm:t>
    </dgm:pt>
    <dgm:pt modelId="{B35B2328-463D-46A0-B928-D4147448F93D}">
      <dgm:prSet custT="1"/>
      <dgm:spPr>
        <a:noFill/>
      </dgm:spPr>
      <dgm:t>
        <a:bodyPr/>
        <a:lstStyle/>
        <a:p>
          <a:pPr marL="171450" lvl="1" indent="-171450" algn="l" defTabSz="711200">
            <a:lnSpc>
              <a:spcPct val="90000"/>
            </a:lnSpc>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dgm:t>
    </dgm:pt>
    <dgm:pt modelId="{6537A40C-CFD6-4AA3-B7D0-FE820A6D84F5}" type="parTrans" cxnId="{57A05594-1C17-44F0-8733-618BA2C7A7A4}">
      <dgm:prSet/>
      <dgm:spPr/>
      <dgm:t>
        <a:bodyPr/>
        <a:lstStyle/>
        <a:p>
          <a:endParaRPr lang="en-US"/>
        </a:p>
      </dgm:t>
    </dgm:pt>
    <dgm:pt modelId="{11230BB9-CB75-43C5-A7F4-09528CC841B9}" type="sibTrans" cxnId="{57A05594-1C17-44F0-8733-618BA2C7A7A4}">
      <dgm:prSet/>
      <dgm:spPr/>
      <dgm:t>
        <a:bodyPr/>
        <a:lstStyle/>
        <a:p>
          <a:endParaRPr lang="en-US"/>
        </a:p>
      </dgm:t>
    </dgm:pt>
    <dgm:pt modelId="{12CEA83B-4995-41DA-9E8A-3F7BF8409030}">
      <dgm:prSet custT="1"/>
      <dgm:spPr>
        <a:noFill/>
      </dgm:spPr>
      <dgm:t>
        <a:bodyPr/>
        <a:lstStyle/>
        <a:p>
          <a:pPr marL="171450" lvl="1" indent="-171450" algn="just" defTabSz="711200">
            <a:lnSpc>
              <a:spcPct val="100000"/>
            </a:lnSpc>
            <a:spcBef>
              <a:spcPct val="0"/>
            </a:spcBef>
            <a:spcAft>
              <a:spcPct val="15000"/>
            </a:spcAft>
            <a:buFont typeface="Arial" panose="020B0604020202020204" pitchFamily="34" charset="0"/>
            <a:buChar char="•"/>
          </a:pPr>
          <a:r>
            <a:rPr lang="en-US" sz="2100" kern="1200" dirty="0">
              <a:latin typeface="Segoe UI" panose="020B0502040204020203" pitchFamily="34" charset="0"/>
              <a:cs typeface="Segoe UI" panose="020B0502040204020203" pitchFamily="34" charset="0"/>
            </a:rPr>
            <a:t>Staff will attend no less than one public meeting of each affected agency to advise and present the MSR and solicit feedback.</a:t>
          </a:r>
          <a:endParaRPr lang="en-US" sz="2100" b="0" u="none" kern="1200" dirty="0">
            <a:effectLst/>
            <a:latin typeface="Segoe UI" panose="020B0502040204020203" pitchFamily="34" charset="0"/>
            <a:ea typeface="+mn-ea"/>
            <a:cs typeface="Segoe UI" panose="020B0502040204020203" pitchFamily="34" charset="0"/>
          </a:endParaRPr>
        </a:p>
      </dgm:t>
    </dgm:pt>
    <dgm:pt modelId="{3A8886EB-7404-449E-A590-9D395B55835C}" type="parTrans" cxnId="{A0026F70-9D85-4E2E-B11A-4BED9B380FBC}">
      <dgm:prSet/>
      <dgm:spPr/>
      <dgm:t>
        <a:bodyPr/>
        <a:lstStyle/>
        <a:p>
          <a:endParaRPr lang="en-US"/>
        </a:p>
      </dgm:t>
    </dgm:pt>
    <dgm:pt modelId="{C574DF6B-9592-4F7D-A60C-02552C0448E3}" type="sibTrans" cxnId="{A0026F70-9D85-4E2E-B11A-4BED9B380FBC}">
      <dgm:prSet/>
      <dgm:spPr/>
      <dgm:t>
        <a:bodyPr/>
        <a:lstStyle/>
        <a:p>
          <a:endParaRPr lang="en-US"/>
        </a:p>
      </dgm:t>
    </dgm:pt>
    <dgm:pt modelId="{EA48EABC-96E7-475B-A175-EE24C3E1C97F}">
      <dgm:prSet custT="1"/>
      <dgm:spPr/>
      <dgm:t>
        <a:bodyPr/>
        <a:lstStyle/>
        <a:p>
          <a:pPr marL="171450" lvl="1" indent="-171450" algn="just" defTabSz="711200">
            <a:lnSpc>
              <a:spcPct val="100000"/>
            </a:lnSpc>
            <a:spcBef>
              <a:spcPct val="0"/>
            </a:spcBef>
            <a:spcAft>
              <a:spcPct val="15000"/>
            </a:spcAft>
            <a:buFont typeface="Arial" panose="020B0604020202020204" pitchFamily="34" charset="0"/>
            <a:buChar char="•"/>
          </a:pPr>
          <a:r>
            <a:rPr lang="en-US" sz="2100" dirty="0">
              <a:latin typeface="Segoe UI" panose="020B0502040204020203" pitchFamily="34" charset="0"/>
              <a:cs typeface="Segoe UI" panose="020B0502040204020203" pitchFamily="34" charset="0"/>
            </a:rPr>
            <a:t>A public draft of the MSR with recommendations will be prepared by staff for Commission discussion at a publicly noticed meeting.</a:t>
          </a:r>
        </a:p>
      </dgm:t>
    </dgm:pt>
    <dgm:pt modelId="{7A52307F-FB5F-4BD0-B6B8-DB1FA7CEBD36}" type="parTrans" cxnId="{545AC8B5-48D8-4388-B50A-A3B921F7D7FE}">
      <dgm:prSet/>
      <dgm:spPr/>
      <dgm:t>
        <a:bodyPr/>
        <a:lstStyle/>
        <a:p>
          <a:endParaRPr lang="en-US"/>
        </a:p>
      </dgm:t>
    </dgm:pt>
    <dgm:pt modelId="{8466C580-AA97-40EB-BF7C-1D79EEE3BA59}" type="sibTrans" cxnId="{545AC8B5-48D8-4388-B50A-A3B921F7D7FE}">
      <dgm:prSet/>
      <dgm:spPr/>
      <dgm:t>
        <a:bodyPr/>
        <a:lstStyle/>
        <a:p>
          <a:endParaRPr lang="en-US"/>
        </a:p>
      </dgm:t>
    </dgm:pt>
    <dgm:pt modelId="{BB42510B-9F81-456A-B856-2E95A038771E}">
      <dgm:prSet custT="1"/>
      <dgm:spPr/>
      <dgm:t>
        <a:bodyPr/>
        <a:lstStyle/>
        <a:p>
          <a:pPr marL="171450" lvl="1" indent="-171450" algn="just" defTabSz="711200">
            <a:lnSpc>
              <a:spcPct val="100000"/>
            </a:lnSpc>
            <a:spcBef>
              <a:spcPct val="0"/>
            </a:spcBef>
            <a:spcAft>
              <a:spcPct val="15000"/>
            </a:spcAft>
            <a:buFont typeface="Arial" panose="020B0604020202020204" pitchFamily="34" charset="0"/>
            <a:buChar char="•"/>
          </a:pPr>
          <a:r>
            <a:rPr lang="en-US" sz="2100" dirty="0">
              <a:latin typeface="Segoe UI" panose="020B0502040204020203" pitchFamily="34" charset="0"/>
              <a:cs typeface="Segoe UI" panose="020B0502040204020203" pitchFamily="34" charset="0"/>
            </a:rPr>
            <a:t>A public comment period of no less than 45 days will be provided for the draft. </a:t>
          </a:r>
        </a:p>
      </dgm:t>
    </dgm:pt>
    <dgm:pt modelId="{4BE6031D-3858-4D39-833B-25E07B094D5B}" type="parTrans" cxnId="{327C56DF-FA3E-4CA0-8E6A-2E04EE70EC45}">
      <dgm:prSet/>
      <dgm:spPr/>
      <dgm:t>
        <a:bodyPr/>
        <a:lstStyle/>
        <a:p>
          <a:endParaRPr lang="en-US"/>
        </a:p>
      </dgm:t>
    </dgm:pt>
    <dgm:pt modelId="{C21CA7BC-51DF-4895-A2EB-70116AF9FB36}" type="sibTrans" cxnId="{327C56DF-FA3E-4CA0-8E6A-2E04EE70EC45}">
      <dgm:prSet/>
      <dgm:spPr/>
      <dgm:t>
        <a:bodyPr/>
        <a:lstStyle/>
        <a:p>
          <a:endParaRPr lang="en-US"/>
        </a:p>
      </dgm:t>
    </dgm:pt>
    <dgm:pt modelId="{FF89EBC6-A69C-42C9-B6CB-F94BA48A5713}">
      <dgm:prSet custT="1"/>
      <dgm:spPr/>
      <dgm:t>
        <a:bodyPr/>
        <a:lstStyle/>
        <a:p>
          <a:pPr marL="171450" lvl="1" indent="-171450" algn="just" defTabSz="711200">
            <a:lnSpc>
              <a:spcPct val="100000"/>
            </a:lnSpc>
            <a:spcBef>
              <a:spcPct val="0"/>
            </a:spcBef>
            <a:spcAft>
              <a:spcPct val="15000"/>
            </a:spcAft>
            <a:buFont typeface="Arial" panose="020B0604020202020204" pitchFamily="34" charset="0"/>
            <a:buChar char="•"/>
          </a:pPr>
          <a:r>
            <a:rPr lang="en-US" sz="2100" dirty="0">
              <a:latin typeface="Segoe UI" panose="020B0502040204020203" pitchFamily="34" charset="0"/>
              <a:cs typeface="Segoe UI" panose="020B0502040204020203" pitchFamily="34" charset="0"/>
            </a:rPr>
            <a:t>A noticed hearing will be held on the final report, requiring the Commission to formally accept it and adopt a resolution with necessary determinations (56430.a.). </a:t>
          </a:r>
        </a:p>
      </dgm:t>
    </dgm:pt>
    <dgm:pt modelId="{472B8210-0732-4AA1-9E22-2C1F7FEFB96E}" type="parTrans" cxnId="{B3953DB0-3C6F-413B-B47C-A96E07153DE6}">
      <dgm:prSet/>
      <dgm:spPr/>
      <dgm:t>
        <a:bodyPr/>
        <a:lstStyle/>
        <a:p>
          <a:endParaRPr lang="en-US"/>
        </a:p>
      </dgm:t>
    </dgm:pt>
    <dgm:pt modelId="{5DD9AF50-5E7C-473C-8D0E-FFD653778E39}" type="sibTrans" cxnId="{B3953DB0-3C6F-413B-B47C-A96E07153DE6}">
      <dgm:prSet/>
      <dgm:spPr/>
      <dgm:t>
        <a:bodyPr/>
        <a:lstStyle/>
        <a:p>
          <a:endParaRPr lang="en-US"/>
        </a:p>
      </dgm:t>
    </dgm:pt>
    <dgm:pt modelId="{1BF751E5-FBA0-4FAF-B729-11D399DB204B}" type="pres">
      <dgm:prSet presAssocID="{97D5D98C-91C3-49A1-8D28-9E136CF8195E}" presName="linear" presStyleCnt="0">
        <dgm:presLayoutVars>
          <dgm:dir/>
          <dgm:animLvl val="lvl"/>
          <dgm:resizeHandles val="exact"/>
        </dgm:presLayoutVars>
      </dgm:prSet>
      <dgm:spPr/>
    </dgm:pt>
    <dgm:pt modelId="{A5A6CF60-5870-40B6-8877-25CE087D8F2E}" type="pres">
      <dgm:prSet presAssocID="{4B3DBA80-F299-4AE9-A4FC-B87A25C4B381}" presName="parentLin" presStyleCnt="0"/>
      <dgm:spPr/>
    </dgm:pt>
    <dgm:pt modelId="{519B5F75-B6D5-4946-84D5-9DC35726A1C6}" type="pres">
      <dgm:prSet presAssocID="{4B3DBA80-F299-4AE9-A4FC-B87A25C4B381}" presName="parentLeftMargin" presStyleLbl="node1" presStyleIdx="0" presStyleCnt="1"/>
      <dgm:spPr/>
    </dgm:pt>
    <dgm:pt modelId="{8979437C-D385-4279-8B86-34AD9BD65D74}" type="pres">
      <dgm:prSet presAssocID="{4B3DBA80-F299-4AE9-A4FC-B87A25C4B381}" presName="parentText" presStyleLbl="node1" presStyleIdx="0" presStyleCnt="1" custScaleX="110321" custScaleY="511712">
        <dgm:presLayoutVars>
          <dgm:chMax val="0"/>
          <dgm:bulletEnabled val="1"/>
        </dgm:presLayoutVars>
      </dgm:prSet>
      <dgm:spPr/>
    </dgm:pt>
    <dgm:pt modelId="{0070F63F-8691-4E89-839C-67CA01FC164A}" type="pres">
      <dgm:prSet presAssocID="{4B3DBA80-F299-4AE9-A4FC-B87A25C4B381}" presName="negativeSpace" presStyleCnt="0"/>
      <dgm:spPr/>
    </dgm:pt>
    <dgm:pt modelId="{24C2729E-80F2-4778-A834-DAB0F1E5CED5}" type="pres">
      <dgm:prSet presAssocID="{4B3DBA80-F299-4AE9-A4FC-B87A25C4B381}" presName="childText" presStyleLbl="conFgAcc1" presStyleIdx="0" presStyleCnt="1">
        <dgm:presLayoutVars>
          <dgm:bulletEnabled val="1"/>
        </dgm:presLayoutVars>
      </dgm:prSet>
      <dgm:spPr/>
    </dgm:pt>
  </dgm:ptLst>
  <dgm:cxnLst>
    <dgm:cxn modelId="{98719F06-658D-4913-BD29-DDC6B36B5DCB}" srcId="{97D5D98C-91C3-49A1-8D28-9E136CF8195E}" destId="{4B3DBA80-F299-4AE9-A4FC-B87A25C4B381}" srcOrd="0" destOrd="0" parTransId="{6DF670DC-E739-44FB-95E6-B732DCBBF44D}" sibTransId="{68965E0C-5B02-4CC3-9F0D-E7FC153A325D}"/>
    <dgm:cxn modelId="{AB2BF011-EB6E-433F-B416-797300A31B02}" type="presOf" srcId="{4B3DBA80-F299-4AE9-A4FC-B87A25C4B381}" destId="{8979437C-D385-4279-8B86-34AD9BD65D74}" srcOrd="1" destOrd="0" presId="urn:microsoft.com/office/officeart/2005/8/layout/list1"/>
    <dgm:cxn modelId="{515D2713-CD1A-44E3-B52F-E23C74F9DDF1}" type="presOf" srcId="{97D5D98C-91C3-49A1-8D28-9E136CF8195E}" destId="{1BF751E5-FBA0-4FAF-B729-11D399DB204B}" srcOrd="0" destOrd="0" presId="urn:microsoft.com/office/officeart/2005/8/layout/list1"/>
    <dgm:cxn modelId="{37FBB81C-5B5B-45C6-82B7-06B7D6BC209D}" type="presOf" srcId="{DF118EFB-B799-4A81-A42C-0679EFECBBCA}" destId="{24C2729E-80F2-4778-A834-DAB0F1E5CED5}" srcOrd="0" destOrd="6" presId="urn:microsoft.com/office/officeart/2005/8/layout/list1"/>
    <dgm:cxn modelId="{B189CC22-F0C5-46C6-ACD2-75C779A0A0B6}" type="presOf" srcId="{B35B2328-463D-46A0-B928-D4147448F93D}" destId="{24C2729E-80F2-4778-A834-DAB0F1E5CED5}" srcOrd="0" destOrd="5" presId="urn:microsoft.com/office/officeart/2005/8/layout/list1"/>
    <dgm:cxn modelId="{298CFC46-39E4-4631-829D-E1BFDA6EA315}" type="presOf" srcId="{12CEA83B-4995-41DA-9E8A-3F7BF8409030}" destId="{24C2729E-80F2-4778-A834-DAB0F1E5CED5}" srcOrd="0" destOrd="1" presId="urn:microsoft.com/office/officeart/2005/8/layout/list1"/>
    <dgm:cxn modelId="{494A5369-38BD-4E5F-83EB-6A0B1F6FA377}" srcId="{4B3DBA80-F299-4AE9-A4FC-B87A25C4B381}" destId="{DF118EFB-B799-4A81-A42C-0679EFECBBCA}" srcOrd="6" destOrd="0" parTransId="{8EAED9BD-ACAA-4174-80C2-0DDEF6968DBD}" sibTransId="{207A7245-617A-4D1D-AD03-DB83620E25A2}"/>
    <dgm:cxn modelId="{203B436C-E748-4B0D-9181-12CFB4F01E2A}" type="presOf" srcId="{4B3DBA80-F299-4AE9-A4FC-B87A25C4B381}" destId="{519B5F75-B6D5-4946-84D5-9DC35726A1C6}" srcOrd="0" destOrd="0" presId="urn:microsoft.com/office/officeart/2005/8/layout/list1"/>
    <dgm:cxn modelId="{A0026F70-9D85-4E2E-B11A-4BED9B380FBC}" srcId="{4B3DBA80-F299-4AE9-A4FC-B87A25C4B381}" destId="{12CEA83B-4995-41DA-9E8A-3F7BF8409030}" srcOrd="1" destOrd="0" parTransId="{3A8886EB-7404-449E-A590-9D395B55835C}" sibTransId="{C574DF6B-9592-4F7D-A60C-02552C0448E3}"/>
    <dgm:cxn modelId="{82B6F951-C1CA-4C1B-82A1-733F66E21F77}" type="presOf" srcId="{FF89EBC6-A69C-42C9-B6CB-F94BA48A5713}" destId="{24C2729E-80F2-4778-A834-DAB0F1E5CED5}" srcOrd="0" destOrd="4" presId="urn:microsoft.com/office/officeart/2005/8/layout/list1"/>
    <dgm:cxn modelId="{7190347A-7122-4C86-B555-5D7A65C2C364}" type="presOf" srcId="{54EA50EF-A43D-4A19-A8E5-984E68F27560}" destId="{24C2729E-80F2-4778-A834-DAB0F1E5CED5}" srcOrd="0" destOrd="0" presId="urn:microsoft.com/office/officeart/2005/8/layout/list1"/>
    <dgm:cxn modelId="{57A05594-1C17-44F0-8733-618BA2C7A7A4}" srcId="{4B3DBA80-F299-4AE9-A4FC-B87A25C4B381}" destId="{B35B2328-463D-46A0-B928-D4147448F93D}" srcOrd="5" destOrd="0" parTransId="{6537A40C-CFD6-4AA3-B7D0-FE820A6D84F5}" sibTransId="{11230BB9-CB75-43C5-A7F4-09528CC841B9}"/>
    <dgm:cxn modelId="{B3953DB0-3C6F-413B-B47C-A96E07153DE6}" srcId="{4B3DBA80-F299-4AE9-A4FC-B87A25C4B381}" destId="{FF89EBC6-A69C-42C9-B6CB-F94BA48A5713}" srcOrd="4" destOrd="0" parTransId="{472B8210-0732-4AA1-9E22-2C1F7FEFB96E}" sibTransId="{5DD9AF50-5E7C-473C-8D0E-FFD653778E39}"/>
    <dgm:cxn modelId="{E31C97B4-134F-4540-BE44-E8B0869511B6}" srcId="{4B3DBA80-F299-4AE9-A4FC-B87A25C4B381}" destId="{54EA50EF-A43D-4A19-A8E5-984E68F27560}" srcOrd="0" destOrd="0" parTransId="{B01DF685-17B8-4A5C-845E-FC32BDC0EDB0}" sibTransId="{FF7954F0-ED01-418C-BA84-735F3CE172F6}"/>
    <dgm:cxn modelId="{545AC8B5-48D8-4388-B50A-A3B921F7D7FE}" srcId="{4B3DBA80-F299-4AE9-A4FC-B87A25C4B381}" destId="{EA48EABC-96E7-475B-A175-EE24C3E1C97F}" srcOrd="2" destOrd="0" parTransId="{7A52307F-FB5F-4BD0-B6B8-DB1FA7CEBD36}" sibTransId="{8466C580-AA97-40EB-BF7C-1D79EEE3BA59}"/>
    <dgm:cxn modelId="{F3E1BFBC-3E74-430E-B481-C11DF9FD7F4A}" type="presOf" srcId="{EA48EABC-96E7-475B-A175-EE24C3E1C97F}" destId="{24C2729E-80F2-4778-A834-DAB0F1E5CED5}" srcOrd="0" destOrd="2" presId="urn:microsoft.com/office/officeart/2005/8/layout/list1"/>
    <dgm:cxn modelId="{4E53F6BD-3256-4F74-AF3B-6ED1C1E685BA}" type="presOf" srcId="{BB42510B-9F81-456A-B856-2E95A038771E}" destId="{24C2729E-80F2-4778-A834-DAB0F1E5CED5}" srcOrd="0" destOrd="3" presId="urn:microsoft.com/office/officeart/2005/8/layout/list1"/>
    <dgm:cxn modelId="{327C56DF-FA3E-4CA0-8E6A-2E04EE70EC45}" srcId="{4B3DBA80-F299-4AE9-A4FC-B87A25C4B381}" destId="{BB42510B-9F81-456A-B856-2E95A038771E}" srcOrd="3" destOrd="0" parTransId="{4BE6031D-3858-4D39-833B-25E07B094D5B}" sibTransId="{C21CA7BC-51DF-4895-A2EB-70116AF9FB36}"/>
    <dgm:cxn modelId="{CFF5B11E-C026-462F-98B5-8CFF2B0E07AD}" type="presParOf" srcId="{1BF751E5-FBA0-4FAF-B729-11D399DB204B}" destId="{A5A6CF60-5870-40B6-8877-25CE087D8F2E}" srcOrd="0" destOrd="0" presId="urn:microsoft.com/office/officeart/2005/8/layout/list1"/>
    <dgm:cxn modelId="{C0F128A6-120D-4BDC-965E-BCB60A4758FE}" type="presParOf" srcId="{A5A6CF60-5870-40B6-8877-25CE087D8F2E}" destId="{519B5F75-B6D5-4946-84D5-9DC35726A1C6}" srcOrd="0" destOrd="0" presId="urn:microsoft.com/office/officeart/2005/8/layout/list1"/>
    <dgm:cxn modelId="{1894FB20-2A0C-4DBD-A731-B6F6490DAF9B}" type="presParOf" srcId="{A5A6CF60-5870-40B6-8877-25CE087D8F2E}" destId="{8979437C-D385-4279-8B86-34AD9BD65D74}" srcOrd="1" destOrd="0" presId="urn:microsoft.com/office/officeart/2005/8/layout/list1"/>
    <dgm:cxn modelId="{2DED71C9-F0E7-4383-95DD-30D665F80C73}" type="presParOf" srcId="{1BF751E5-FBA0-4FAF-B729-11D399DB204B}" destId="{0070F63F-8691-4E89-839C-67CA01FC164A}" srcOrd="1" destOrd="0" presId="urn:microsoft.com/office/officeart/2005/8/layout/list1"/>
    <dgm:cxn modelId="{559EBD45-D0F9-4901-8EFB-5F3512558B1C}" type="presParOf" srcId="{1BF751E5-FBA0-4FAF-B729-11D399DB204B}" destId="{24C2729E-80F2-4778-A834-DAB0F1E5CED5}"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7D5D98C-91C3-49A1-8D28-9E136CF8195E}" type="doc">
      <dgm:prSet loTypeId="urn:microsoft.com/office/officeart/2005/8/layout/list1" loCatId="list" qsTypeId="urn:microsoft.com/office/officeart/2005/8/quickstyle/simple4" qsCatId="simple" csTypeId="urn:microsoft.com/office/officeart/2005/8/colors/accent0_3" csCatId="mainScheme" phldr="1"/>
      <dgm:spPr/>
      <dgm:t>
        <a:bodyPr/>
        <a:lstStyle/>
        <a:p>
          <a:endParaRPr lang="en-US"/>
        </a:p>
      </dgm:t>
    </dgm:pt>
    <dgm:pt modelId="{4B3DBA80-F299-4AE9-A4FC-B87A25C4B381}">
      <dgm:prSet phldrT="[Text]" custT="1"/>
      <dgm:spPr>
        <a:solidFill>
          <a:schemeClr val="accent2"/>
        </a:solidFill>
      </dgm:spPr>
      <dgm:t>
        <a:bodyPr/>
        <a:lstStyle/>
        <a:p>
          <a:r>
            <a:rPr lang="en-US" sz="2400" dirty="0">
              <a:latin typeface="+mn-lt"/>
              <a:cs typeface="Segoe UI" panose="020B0502040204020203" pitchFamily="34" charset="0"/>
            </a:rPr>
            <a:t>Commission Review of L-106</a:t>
          </a:r>
        </a:p>
      </dgm:t>
    </dgm:pt>
    <dgm:pt modelId="{68965E0C-5B02-4CC3-9F0D-E7FC153A325D}" type="sibTrans" cxnId="{98719F06-658D-4913-BD29-DDC6B36B5DCB}">
      <dgm:prSet/>
      <dgm:spPr/>
      <dgm:t>
        <a:bodyPr/>
        <a:lstStyle/>
        <a:p>
          <a:endParaRPr lang="en-US">
            <a:latin typeface="+mn-lt"/>
          </a:endParaRPr>
        </a:p>
      </dgm:t>
    </dgm:pt>
    <dgm:pt modelId="{6DF670DC-E739-44FB-95E6-B732DCBBF44D}" type="parTrans" cxnId="{98719F06-658D-4913-BD29-DDC6B36B5DCB}">
      <dgm:prSet/>
      <dgm:spPr/>
      <dgm:t>
        <a:bodyPr/>
        <a:lstStyle/>
        <a:p>
          <a:endParaRPr lang="en-US">
            <a:latin typeface="+mn-lt"/>
          </a:endParaRPr>
        </a:p>
      </dgm:t>
    </dgm:pt>
    <dgm:pt modelId="{54EA50EF-A43D-4A19-A8E5-984E68F27560}">
      <dgm:prSet custT="1"/>
      <dgm:spPr>
        <a:noFill/>
      </dgm:spPr>
      <dgm:t>
        <a:bodyPr/>
        <a:lstStyle/>
        <a:p>
          <a:pPr marL="171450" lvl="1" indent="-171450" algn="l" defTabSz="711200">
            <a:lnSpc>
              <a:spcPct val="100000"/>
            </a:lnSpc>
            <a:spcBef>
              <a:spcPct val="0"/>
            </a:spcBef>
            <a:spcAft>
              <a:spcPct val="15000"/>
            </a:spcAft>
            <a:buFont typeface="Arial" panose="020B0604020202020204" pitchFamily="34" charset="0"/>
            <a:buChar char="•"/>
          </a:pPr>
          <a:r>
            <a:rPr lang="en-US" sz="2800" b="0" u="none" kern="1200" dirty="0">
              <a:effectLst/>
              <a:latin typeface="Segoe UI" panose="020B0502040204020203" pitchFamily="34" charset="0"/>
              <a:ea typeface="+mn-ea"/>
              <a:cs typeface="Segoe UI" panose="020B0502040204020203" pitchFamily="34" charset="0"/>
            </a:rPr>
            <a:t>Review and Discuss</a:t>
          </a:r>
        </a:p>
      </dgm:t>
    </dgm:pt>
    <dgm:pt modelId="{B01DF685-17B8-4A5C-845E-FC32BDC0EDB0}" type="parTrans" cxnId="{E31C97B4-134F-4540-BE44-E8B0869511B6}">
      <dgm:prSet/>
      <dgm:spPr/>
      <dgm:t>
        <a:bodyPr/>
        <a:lstStyle/>
        <a:p>
          <a:endParaRPr lang="en-US">
            <a:latin typeface="+mn-lt"/>
          </a:endParaRPr>
        </a:p>
      </dgm:t>
    </dgm:pt>
    <dgm:pt modelId="{FF7954F0-ED01-418C-BA84-735F3CE172F6}" type="sibTrans" cxnId="{E31C97B4-134F-4540-BE44-E8B0869511B6}">
      <dgm:prSet/>
      <dgm:spPr/>
      <dgm:t>
        <a:bodyPr/>
        <a:lstStyle/>
        <a:p>
          <a:endParaRPr lang="en-US">
            <a:latin typeface="+mn-lt"/>
          </a:endParaRPr>
        </a:p>
      </dgm:t>
    </dgm:pt>
    <dgm:pt modelId="{DF118EFB-B799-4A81-A42C-0679EFECBBCA}">
      <dgm:prSet/>
      <dgm:spPr>
        <a:noFill/>
      </dgm:spPr>
      <dgm:t>
        <a:bodyPr/>
        <a:lstStyle/>
        <a:p>
          <a:pPr marL="171450" lvl="1" indent="-171450" algn="l" defTabSz="711200">
            <a:lnSpc>
              <a:spcPct val="90000"/>
            </a:lnSpc>
            <a:spcBef>
              <a:spcPct val="0"/>
            </a:spcBef>
            <a:spcAft>
              <a:spcPct val="15000"/>
            </a:spcAft>
            <a:buFont typeface="Arial" panose="020B0604020202020204" pitchFamily="34" charset="0"/>
            <a:buChar char="•"/>
          </a:pPr>
          <a:endParaRPr lang="en-US" sz="2000" kern="1200" dirty="0">
            <a:effectLst/>
            <a:latin typeface="+mn-lt"/>
            <a:ea typeface="+mn-ea"/>
            <a:cs typeface="+mn-cs"/>
          </a:endParaRPr>
        </a:p>
      </dgm:t>
    </dgm:pt>
    <dgm:pt modelId="{8EAED9BD-ACAA-4174-80C2-0DDEF6968DBD}" type="parTrans" cxnId="{494A5369-38BD-4E5F-83EB-6A0B1F6FA377}">
      <dgm:prSet/>
      <dgm:spPr/>
      <dgm:t>
        <a:bodyPr/>
        <a:lstStyle/>
        <a:p>
          <a:endParaRPr lang="en-US">
            <a:latin typeface="+mn-lt"/>
          </a:endParaRPr>
        </a:p>
      </dgm:t>
    </dgm:pt>
    <dgm:pt modelId="{207A7245-617A-4D1D-AD03-DB83620E25A2}" type="sibTrans" cxnId="{494A5369-38BD-4E5F-83EB-6A0B1F6FA377}">
      <dgm:prSet/>
      <dgm:spPr/>
      <dgm:t>
        <a:bodyPr/>
        <a:lstStyle/>
        <a:p>
          <a:endParaRPr lang="en-US">
            <a:latin typeface="+mn-lt"/>
          </a:endParaRPr>
        </a:p>
      </dgm:t>
    </dgm:pt>
    <dgm:pt modelId="{B35B2328-463D-46A0-B928-D4147448F93D}">
      <dgm:prSet custT="1"/>
      <dgm:spPr>
        <a:noFill/>
      </dgm:spPr>
      <dgm:t>
        <a:bodyPr/>
        <a:lstStyle/>
        <a:p>
          <a:pPr marL="171450" lvl="1" indent="-171450" algn="l" defTabSz="711200">
            <a:lnSpc>
              <a:spcPct val="90000"/>
            </a:lnSpc>
            <a:spcBef>
              <a:spcPct val="0"/>
            </a:spcBef>
            <a:spcAft>
              <a:spcPct val="15000"/>
            </a:spcAft>
            <a:buFont typeface="Arial" panose="020B0604020202020204" pitchFamily="34" charset="0"/>
            <a:buNone/>
          </a:pPr>
          <a:endParaRPr lang="en-US" sz="2800" b="0" u="none" kern="1200" dirty="0">
            <a:effectLst/>
            <a:latin typeface="Segoe UI" panose="020B0502040204020203" pitchFamily="34" charset="0"/>
            <a:ea typeface="+mn-ea"/>
            <a:cs typeface="Segoe UI" panose="020B0502040204020203" pitchFamily="34" charset="0"/>
          </a:endParaRPr>
        </a:p>
      </dgm:t>
    </dgm:pt>
    <dgm:pt modelId="{6537A40C-CFD6-4AA3-B7D0-FE820A6D84F5}" type="parTrans" cxnId="{57A05594-1C17-44F0-8733-618BA2C7A7A4}">
      <dgm:prSet/>
      <dgm:spPr/>
      <dgm:t>
        <a:bodyPr/>
        <a:lstStyle/>
        <a:p>
          <a:endParaRPr lang="en-US"/>
        </a:p>
      </dgm:t>
    </dgm:pt>
    <dgm:pt modelId="{11230BB9-CB75-43C5-A7F4-09528CC841B9}" type="sibTrans" cxnId="{57A05594-1C17-44F0-8733-618BA2C7A7A4}">
      <dgm:prSet/>
      <dgm:spPr/>
      <dgm:t>
        <a:bodyPr/>
        <a:lstStyle/>
        <a:p>
          <a:endParaRPr lang="en-US"/>
        </a:p>
      </dgm:t>
    </dgm:pt>
    <dgm:pt modelId="{ABE89686-7D1B-4261-9941-75C45256DF88}">
      <dgm:prSet custT="1"/>
      <dgm:spPr>
        <a:noFill/>
      </dgm:spPr>
      <dgm:t>
        <a:bodyPr/>
        <a:lstStyle/>
        <a:p>
          <a:pPr marL="171450" lvl="1" indent="-171450" algn="l" defTabSz="711200">
            <a:lnSpc>
              <a:spcPct val="100000"/>
            </a:lnSpc>
            <a:spcBef>
              <a:spcPct val="0"/>
            </a:spcBef>
            <a:spcAft>
              <a:spcPct val="15000"/>
            </a:spcAft>
            <a:buFont typeface="Arial" panose="020B0604020202020204" pitchFamily="34" charset="0"/>
            <a:buChar char="•"/>
          </a:pPr>
          <a:r>
            <a:rPr lang="en-US" sz="2800" b="0" u="none" kern="1200" dirty="0">
              <a:effectLst/>
              <a:latin typeface="Segoe UI" panose="020B0502040204020203" pitchFamily="34" charset="0"/>
              <a:ea typeface="+mn-ea"/>
              <a:cs typeface="Segoe UI" panose="020B0502040204020203" pitchFamily="34" charset="0"/>
            </a:rPr>
            <a:t>Provide staff with input and direction </a:t>
          </a:r>
        </a:p>
      </dgm:t>
    </dgm:pt>
    <dgm:pt modelId="{55824F42-2506-4655-963F-BD1F36C20E9F}" type="parTrans" cxnId="{64BD5492-6EB1-499F-A5AA-5905F05B9232}">
      <dgm:prSet/>
      <dgm:spPr/>
      <dgm:t>
        <a:bodyPr/>
        <a:lstStyle/>
        <a:p>
          <a:endParaRPr lang="en-US"/>
        </a:p>
      </dgm:t>
    </dgm:pt>
    <dgm:pt modelId="{CC5DA048-D2BF-49CD-988F-CA6420CD8FEE}" type="sibTrans" cxnId="{64BD5492-6EB1-499F-A5AA-5905F05B9232}">
      <dgm:prSet/>
      <dgm:spPr/>
      <dgm:t>
        <a:bodyPr/>
        <a:lstStyle/>
        <a:p>
          <a:endParaRPr lang="en-US"/>
        </a:p>
      </dgm:t>
    </dgm:pt>
    <dgm:pt modelId="{28030C9B-61D8-4C08-AFD5-23DE8202926C}">
      <dgm:prSet custT="1"/>
      <dgm:spPr>
        <a:noFill/>
      </dgm:spPr>
      <dgm:t>
        <a:bodyPr/>
        <a:lstStyle/>
        <a:p>
          <a:pPr marL="171450" lvl="1" indent="-171450" algn="l" defTabSz="711200">
            <a:lnSpc>
              <a:spcPct val="100000"/>
            </a:lnSpc>
            <a:spcBef>
              <a:spcPct val="0"/>
            </a:spcBef>
            <a:spcAft>
              <a:spcPct val="15000"/>
            </a:spcAft>
            <a:buFont typeface="Arial" panose="020B0604020202020204" pitchFamily="34" charset="0"/>
            <a:buChar char="•"/>
          </a:pPr>
          <a:endParaRPr lang="en-US" sz="2800" b="0" u="none" kern="1200" dirty="0">
            <a:effectLst/>
            <a:latin typeface="Segoe UI" panose="020B0502040204020203" pitchFamily="34" charset="0"/>
            <a:ea typeface="+mn-ea"/>
            <a:cs typeface="Segoe UI" panose="020B0502040204020203" pitchFamily="34" charset="0"/>
          </a:endParaRPr>
        </a:p>
      </dgm:t>
    </dgm:pt>
    <dgm:pt modelId="{361A3151-EB6C-492F-B680-870266A818FA}" type="parTrans" cxnId="{75BE41E4-B714-4D1F-A98D-6961FCEF38BC}">
      <dgm:prSet/>
      <dgm:spPr/>
      <dgm:t>
        <a:bodyPr/>
        <a:lstStyle/>
        <a:p>
          <a:endParaRPr lang="en-US"/>
        </a:p>
      </dgm:t>
    </dgm:pt>
    <dgm:pt modelId="{CA1E3674-1B4C-4ADC-B885-CDD54A3C5811}" type="sibTrans" cxnId="{75BE41E4-B714-4D1F-A98D-6961FCEF38BC}">
      <dgm:prSet/>
      <dgm:spPr/>
      <dgm:t>
        <a:bodyPr/>
        <a:lstStyle/>
        <a:p>
          <a:endParaRPr lang="en-US"/>
        </a:p>
      </dgm:t>
    </dgm:pt>
    <dgm:pt modelId="{1BF751E5-FBA0-4FAF-B729-11D399DB204B}" type="pres">
      <dgm:prSet presAssocID="{97D5D98C-91C3-49A1-8D28-9E136CF8195E}" presName="linear" presStyleCnt="0">
        <dgm:presLayoutVars>
          <dgm:dir/>
          <dgm:animLvl val="lvl"/>
          <dgm:resizeHandles val="exact"/>
        </dgm:presLayoutVars>
      </dgm:prSet>
      <dgm:spPr/>
    </dgm:pt>
    <dgm:pt modelId="{A5A6CF60-5870-40B6-8877-25CE087D8F2E}" type="pres">
      <dgm:prSet presAssocID="{4B3DBA80-F299-4AE9-A4FC-B87A25C4B381}" presName="parentLin" presStyleCnt="0"/>
      <dgm:spPr/>
    </dgm:pt>
    <dgm:pt modelId="{519B5F75-B6D5-4946-84D5-9DC35726A1C6}" type="pres">
      <dgm:prSet presAssocID="{4B3DBA80-F299-4AE9-A4FC-B87A25C4B381}" presName="parentLeftMargin" presStyleLbl="node1" presStyleIdx="0" presStyleCnt="1"/>
      <dgm:spPr/>
    </dgm:pt>
    <dgm:pt modelId="{8979437C-D385-4279-8B86-34AD9BD65D74}" type="pres">
      <dgm:prSet presAssocID="{4B3DBA80-F299-4AE9-A4FC-B87A25C4B381}" presName="parentText" presStyleLbl="node1" presStyleIdx="0" presStyleCnt="1" custScaleX="110321" custScaleY="511712">
        <dgm:presLayoutVars>
          <dgm:chMax val="0"/>
          <dgm:bulletEnabled val="1"/>
        </dgm:presLayoutVars>
      </dgm:prSet>
      <dgm:spPr/>
    </dgm:pt>
    <dgm:pt modelId="{0070F63F-8691-4E89-839C-67CA01FC164A}" type="pres">
      <dgm:prSet presAssocID="{4B3DBA80-F299-4AE9-A4FC-B87A25C4B381}" presName="negativeSpace" presStyleCnt="0"/>
      <dgm:spPr/>
    </dgm:pt>
    <dgm:pt modelId="{24C2729E-80F2-4778-A834-DAB0F1E5CED5}" type="pres">
      <dgm:prSet presAssocID="{4B3DBA80-F299-4AE9-A4FC-B87A25C4B381}" presName="childText" presStyleLbl="conFgAcc1" presStyleIdx="0" presStyleCnt="1" custScaleY="158213">
        <dgm:presLayoutVars>
          <dgm:bulletEnabled val="1"/>
        </dgm:presLayoutVars>
      </dgm:prSet>
      <dgm:spPr/>
    </dgm:pt>
  </dgm:ptLst>
  <dgm:cxnLst>
    <dgm:cxn modelId="{98719F06-658D-4913-BD29-DDC6B36B5DCB}" srcId="{97D5D98C-91C3-49A1-8D28-9E136CF8195E}" destId="{4B3DBA80-F299-4AE9-A4FC-B87A25C4B381}" srcOrd="0" destOrd="0" parTransId="{6DF670DC-E739-44FB-95E6-B732DCBBF44D}" sibTransId="{68965E0C-5B02-4CC3-9F0D-E7FC153A325D}"/>
    <dgm:cxn modelId="{AB2BF011-EB6E-433F-B416-797300A31B02}" type="presOf" srcId="{4B3DBA80-F299-4AE9-A4FC-B87A25C4B381}" destId="{8979437C-D385-4279-8B86-34AD9BD65D74}" srcOrd="1" destOrd="0" presId="urn:microsoft.com/office/officeart/2005/8/layout/list1"/>
    <dgm:cxn modelId="{515D2713-CD1A-44E3-B52F-E23C74F9DDF1}" type="presOf" srcId="{97D5D98C-91C3-49A1-8D28-9E136CF8195E}" destId="{1BF751E5-FBA0-4FAF-B729-11D399DB204B}" srcOrd="0" destOrd="0" presId="urn:microsoft.com/office/officeart/2005/8/layout/list1"/>
    <dgm:cxn modelId="{37FBB81C-5B5B-45C6-82B7-06B7D6BC209D}" type="presOf" srcId="{DF118EFB-B799-4A81-A42C-0679EFECBBCA}" destId="{24C2729E-80F2-4778-A834-DAB0F1E5CED5}" srcOrd="0" destOrd="4" presId="urn:microsoft.com/office/officeart/2005/8/layout/list1"/>
    <dgm:cxn modelId="{B189CC22-F0C5-46C6-ACD2-75C779A0A0B6}" type="presOf" srcId="{B35B2328-463D-46A0-B928-D4147448F93D}" destId="{24C2729E-80F2-4778-A834-DAB0F1E5CED5}" srcOrd="0" destOrd="3" presId="urn:microsoft.com/office/officeart/2005/8/layout/list1"/>
    <dgm:cxn modelId="{8CE66447-3520-4A7B-AD88-A0D248EB53CB}" type="presOf" srcId="{28030C9B-61D8-4C08-AFD5-23DE8202926C}" destId="{24C2729E-80F2-4778-A834-DAB0F1E5CED5}" srcOrd="0" destOrd="1" presId="urn:microsoft.com/office/officeart/2005/8/layout/list1"/>
    <dgm:cxn modelId="{494A5369-38BD-4E5F-83EB-6A0B1F6FA377}" srcId="{4B3DBA80-F299-4AE9-A4FC-B87A25C4B381}" destId="{DF118EFB-B799-4A81-A42C-0679EFECBBCA}" srcOrd="4" destOrd="0" parTransId="{8EAED9BD-ACAA-4174-80C2-0DDEF6968DBD}" sibTransId="{207A7245-617A-4D1D-AD03-DB83620E25A2}"/>
    <dgm:cxn modelId="{A44C5469-C83B-4407-BCBD-81A7DD707C1D}" type="presOf" srcId="{ABE89686-7D1B-4261-9941-75C45256DF88}" destId="{24C2729E-80F2-4778-A834-DAB0F1E5CED5}" srcOrd="0" destOrd="2" presId="urn:microsoft.com/office/officeart/2005/8/layout/list1"/>
    <dgm:cxn modelId="{203B436C-E748-4B0D-9181-12CFB4F01E2A}" type="presOf" srcId="{4B3DBA80-F299-4AE9-A4FC-B87A25C4B381}" destId="{519B5F75-B6D5-4946-84D5-9DC35726A1C6}" srcOrd="0" destOrd="0" presId="urn:microsoft.com/office/officeart/2005/8/layout/list1"/>
    <dgm:cxn modelId="{7190347A-7122-4C86-B555-5D7A65C2C364}" type="presOf" srcId="{54EA50EF-A43D-4A19-A8E5-984E68F27560}" destId="{24C2729E-80F2-4778-A834-DAB0F1E5CED5}" srcOrd="0" destOrd="0" presId="urn:microsoft.com/office/officeart/2005/8/layout/list1"/>
    <dgm:cxn modelId="{64BD5492-6EB1-499F-A5AA-5905F05B9232}" srcId="{4B3DBA80-F299-4AE9-A4FC-B87A25C4B381}" destId="{ABE89686-7D1B-4261-9941-75C45256DF88}" srcOrd="2" destOrd="0" parTransId="{55824F42-2506-4655-963F-BD1F36C20E9F}" sibTransId="{CC5DA048-D2BF-49CD-988F-CA6420CD8FEE}"/>
    <dgm:cxn modelId="{57A05594-1C17-44F0-8733-618BA2C7A7A4}" srcId="{4B3DBA80-F299-4AE9-A4FC-B87A25C4B381}" destId="{B35B2328-463D-46A0-B928-D4147448F93D}" srcOrd="3" destOrd="0" parTransId="{6537A40C-CFD6-4AA3-B7D0-FE820A6D84F5}" sibTransId="{11230BB9-CB75-43C5-A7F4-09528CC841B9}"/>
    <dgm:cxn modelId="{E31C97B4-134F-4540-BE44-E8B0869511B6}" srcId="{4B3DBA80-F299-4AE9-A4FC-B87A25C4B381}" destId="{54EA50EF-A43D-4A19-A8E5-984E68F27560}" srcOrd="0" destOrd="0" parTransId="{B01DF685-17B8-4A5C-845E-FC32BDC0EDB0}" sibTransId="{FF7954F0-ED01-418C-BA84-735F3CE172F6}"/>
    <dgm:cxn modelId="{75BE41E4-B714-4D1F-A98D-6961FCEF38BC}" srcId="{4B3DBA80-F299-4AE9-A4FC-B87A25C4B381}" destId="{28030C9B-61D8-4C08-AFD5-23DE8202926C}" srcOrd="1" destOrd="0" parTransId="{361A3151-EB6C-492F-B680-870266A818FA}" sibTransId="{CA1E3674-1B4C-4ADC-B885-CDD54A3C5811}"/>
    <dgm:cxn modelId="{CFF5B11E-C026-462F-98B5-8CFF2B0E07AD}" type="presParOf" srcId="{1BF751E5-FBA0-4FAF-B729-11D399DB204B}" destId="{A5A6CF60-5870-40B6-8877-25CE087D8F2E}" srcOrd="0" destOrd="0" presId="urn:microsoft.com/office/officeart/2005/8/layout/list1"/>
    <dgm:cxn modelId="{C0F128A6-120D-4BDC-965E-BCB60A4758FE}" type="presParOf" srcId="{A5A6CF60-5870-40B6-8877-25CE087D8F2E}" destId="{519B5F75-B6D5-4946-84D5-9DC35726A1C6}" srcOrd="0" destOrd="0" presId="urn:microsoft.com/office/officeart/2005/8/layout/list1"/>
    <dgm:cxn modelId="{1894FB20-2A0C-4DBD-A731-B6F6490DAF9B}" type="presParOf" srcId="{A5A6CF60-5870-40B6-8877-25CE087D8F2E}" destId="{8979437C-D385-4279-8B86-34AD9BD65D74}" srcOrd="1" destOrd="0" presId="urn:microsoft.com/office/officeart/2005/8/layout/list1"/>
    <dgm:cxn modelId="{2DED71C9-F0E7-4383-95DD-30D665F80C73}" type="presParOf" srcId="{1BF751E5-FBA0-4FAF-B729-11D399DB204B}" destId="{0070F63F-8691-4E89-839C-67CA01FC164A}" srcOrd="1" destOrd="0" presId="urn:microsoft.com/office/officeart/2005/8/layout/list1"/>
    <dgm:cxn modelId="{559EBD45-D0F9-4901-8EFB-5F3512558B1C}" type="presParOf" srcId="{1BF751E5-FBA0-4FAF-B729-11D399DB204B}" destId="{24C2729E-80F2-4778-A834-DAB0F1E5CED5}"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5DF411-C71D-4018-B697-AA2B1DB6985C}">
      <dsp:nvSpPr>
        <dsp:cNvPr id="0" name=""/>
        <dsp:cNvSpPr/>
      </dsp:nvSpPr>
      <dsp:spPr>
        <a:xfrm>
          <a:off x="0" y="572435"/>
          <a:ext cx="6708546" cy="3346855"/>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20658" tIns="479044" rIns="520658" bIns="163576"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endParaRPr lang="en-US" sz="2300"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Char char="•"/>
          </a:pPr>
          <a:r>
            <a:rPr lang="en-US" sz="2300" b="0" kern="1200" dirty="0">
              <a:latin typeface="Segoe UI" panose="020B0502040204020203" pitchFamily="34" charset="0"/>
              <a:ea typeface="Public Sans Bold"/>
              <a:cs typeface="Segoe UI" panose="020B0502040204020203" pitchFamily="34" charset="0"/>
              <a:sym typeface="Public Sans Bold"/>
            </a:rPr>
            <a:t>Vacant 0.30-acre parcel within Spring Valley </a:t>
          </a:r>
          <a:endParaRPr lang="en-US" sz="2300" b="0"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Char char="•"/>
          </a:pPr>
          <a:r>
            <a:rPr lang="en-US" sz="2300" b="0" kern="1200" dirty="0">
              <a:latin typeface="Segoe UI" panose="020B0502040204020203" pitchFamily="34" charset="0"/>
              <a:ea typeface="Public Sans Bold"/>
              <a:cs typeface="Segoe UI" panose="020B0502040204020203" pitchFamily="34" charset="0"/>
              <a:sym typeface="Public Sans Bold"/>
            </a:rPr>
            <a:t>Plans to develop SFR + ADU</a:t>
          </a:r>
        </a:p>
        <a:p>
          <a:pPr marL="171450" lvl="1" indent="-171450" algn="just" defTabSz="711200">
            <a:lnSpc>
              <a:spcPct val="90000"/>
            </a:lnSpc>
            <a:spcBef>
              <a:spcPct val="0"/>
            </a:spcBef>
            <a:spcAft>
              <a:spcPct val="15000"/>
            </a:spcAft>
            <a:buFont typeface="Arial" panose="020B0604020202020204" pitchFamily="34" charset="0"/>
            <a:buChar char="•"/>
          </a:pPr>
          <a:r>
            <a:rPr lang="en-US" sz="2300" b="0" kern="1200" dirty="0">
              <a:latin typeface="Segoe UI" panose="020B0502040204020203" pitchFamily="34" charset="0"/>
              <a:ea typeface="Public Sans Bold"/>
              <a:cs typeface="Segoe UI" panose="020B0502040204020203" pitchFamily="34" charset="0"/>
              <a:sym typeface="Public Sans Bold"/>
            </a:rPr>
            <a:t>Annexation &amp; SOI (+) amendment to </a:t>
          </a:r>
          <a:r>
            <a:rPr lang="en-US" sz="2300" b="0" kern="1200" dirty="0" err="1">
              <a:latin typeface="Segoe UI" panose="020B0502040204020203" pitchFamily="34" charset="0"/>
              <a:ea typeface="Public Sans Bold"/>
              <a:cs typeface="Segoe UI" panose="020B0502040204020203" pitchFamily="34" charset="0"/>
              <a:sym typeface="Public Sans Bold"/>
            </a:rPr>
            <a:t>Otay</a:t>
          </a:r>
          <a:r>
            <a:rPr lang="en-US" sz="2300" b="0" kern="1200" dirty="0">
              <a:latin typeface="Segoe UI" panose="020B0502040204020203" pitchFamily="34" charset="0"/>
              <a:ea typeface="Public Sans Bold"/>
              <a:cs typeface="Segoe UI" panose="020B0502040204020203" pitchFamily="34" charset="0"/>
              <a:sym typeface="Public Sans Bold"/>
            </a:rPr>
            <a:t> WD for wastewater services </a:t>
          </a:r>
        </a:p>
        <a:p>
          <a:pPr marL="114300" lvl="1" indent="0" algn="l" defTabSz="533400">
            <a:lnSpc>
              <a:spcPct val="90000"/>
            </a:lnSpc>
            <a:spcBef>
              <a:spcPct val="0"/>
            </a:spcBef>
            <a:spcAft>
              <a:spcPct val="15000"/>
            </a:spcAft>
            <a:buFont typeface="Arial" panose="020B0604020202020204" pitchFamily="34" charset="0"/>
            <a:buNone/>
          </a:pPr>
          <a:endParaRPr lang="en-US" sz="2300" kern="1200" dirty="0">
            <a:effectLst/>
            <a:latin typeface="Calibri Light" panose="020F0302020204030204"/>
            <a:cs typeface="+mn-cs"/>
          </a:endParaRPr>
        </a:p>
      </dsp:txBody>
      <dsp:txXfrm>
        <a:off x="0" y="572435"/>
        <a:ext cx="6708546" cy="3346855"/>
      </dsp:txXfrm>
    </dsp:sp>
    <dsp:sp modelId="{4EA89AD5-3465-4F9A-B5B3-1B704B2A35AB}">
      <dsp:nvSpPr>
        <dsp:cNvPr id="0" name=""/>
        <dsp:cNvSpPr/>
      </dsp:nvSpPr>
      <dsp:spPr>
        <a:xfrm>
          <a:off x="335427" y="252315"/>
          <a:ext cx="4695982" cy="79704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497" tIns="0" rIns="177497" bIns="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Segoe UI" panose="020B0502040204020203" pitchFamily="34" charset="0"/>
              <a:cs typeface="Segoe UI" panose="020B0502040204020203" pitchFamily="34" charset="0"/>
            </a:rPr>
            <a:t>BACKGROUND</a:t>
          </a:r>
        </a:p>
      </dsp:txBody>
      <dsp:txXfrm>
        <a:off x="374335" y="291223"/>
        <a:ext cx="4618166" cy="719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2729E-80F2-4778-A834-DAB0F1E5CED5}">
      <dsp:nvSpPr>
        <dsp:cNvPr id="0" name=""/>
        <dsp:cNvSpPr/>
      </dsp:nvSpPr>
      <dsp:spPr>
        <a:xfrm>
          <a:off x="0" y="589435"/>
          <a:ext cx="10039561" cy="3907594"/>
        </a:xfrm>
        <a:prstGeom prst="rect">
          <a:avLst/>
        </a:prstGeom>
        <a:solidFill>
          <a:schemeClr val="lt1">
            <a:alpha val="90000"/>
            <a:hueOff val="0"/>
            <a:satOff val="0"/>
            <a:lumOff val="0"/>
            <a:alphaOff val="0"/>
          </a:schemeClr>
        </a:solidFill>
        <a:ln w="6350" cap="flat" cmpd="sng" algn="ctr">
          <a:solidFill>
            <a:schemeClr val="accent6">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9181" tIns="147129" rIns="779181" bIns="156464"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None/>
          </a:pPr>
          <a:r>
            <a:rPr lang="en-US" sz="2200" b="1" u="none" kern="1200" dirty="0">
              <a:effectLst/>
              <a:latin typeface="Segoe UI" panose="020B0502040204020203" pitchFamily="34" charset="0"/>
              <a:ea typeface="+mn-ea"/>
              <a:cs typeface="Segoe UI" panose="020B0502040204020203" pitchFamily="34" charset="0"/>
            </a:rPr>
            <a:t>Qualifiers</a:t>
          </a:r>
        </a:p>
        <a:p>
          <a:pPr marL="171450" lvl="1" indent="-171450" algn="l" defTabSz="711200">
            <a:lnSpc>
              <a:spcPct val="90000"/>
            </a:lnSpc>
            <a:spcBef>
              <a:spcPct val="0"/>
            </a:spcBef>
            <a:spcAft>
              <a:spcPct val="15000"/>
            </a:spcAft>
            <a:buFont typeface="Arial" panose="020B0604020202020204" pitchFamily="34" charset="0"/>
            <a:buChar char="•"/>
          </a:pPr>
          <a:r>
            <a:rPr lang="en-US" sz="2200" kern="1200" dirty="0">
              <a:effectLst/>
              <a:latin typeface="Segoe UI" panose="020B0502040204020203" pitchFamily="34" charset="0"/>
              <a:ea typeface="+mn-ea"/>
              <a:cs typeface="Segoe UI" panose="020B0502040204020203" pitchFamily="34" charset="0"/>
            </a:rPr>
            <a:t>Sphere of influence amendment needed</a:t>
          </a:r>
        </a:p>
        <a:p>
          <a:pPr marL="171450" lvl="1" indent="-171450" algn="l" defTabSz="711200">
            <a:lnSpc>
              <a:spcPct val="90000"/>
            </a:lnSpc>
            <a:spcBef>
              <a:spcPct val="0"/>
            </a:spcBef>
            <a:spcAft>
              <a:spcPct val="15000"/>
            </a:spcAft>
            <a:buFont typeface="Arial" panose="020B0604020202020204" pitchFamily="34" charset="0"/>
            <a:buChar char="•"/>
          </a:pPr>
          <a:r>
            <a:rPr lang="en-US" sz="2200" kern="1200" dirty="0">
              <a:effectLst/>
              <a:latin typeface="Segoe UI" panose="020B0502040204020203" pitchFamily="34" charset="0"/>
              <a:ea typeface="+mn-ea"/>
              <a:cs typeface="Segoe UI" panose="020B0502040204020203" pitchFamily="34" charset="0"/>
            </a:rPr>
            <a:t>Policy L-107 (MSR 5+ years old)</a:t>
          </a:r>
        </a:p>
        <a:p>
          <a:pPr marL="171450" lvl="1" indent="-171450" algn="l" defTabSz="711200">
            <a:lnSpc>
              <a:spcPct val="90000"/>
            </a:lnSpc>
            <a:spcBef>
              <a:spcPct val="0"/>
            </a:spcBef>
            <a:spcAft>
              <a:spcPct val="15000"/>
            </a:spcAft>
            <a:buFont typeface="Arial" panose="020B0604020202020204" pitchFamily="34" charset="0"/>
            <a:buChar char="•"/>
          </a:pPr>
          <a:r>
            <a:rPr lang="en-US" sz="2200" kern="1200" dirty="0">
              <a:effectLst/>
              <a:latin typeface="Segoe UI" panose="020B0502040204020203" pitchFamily="34" charset="0"/>
              <a:ea typeface="+mn-ea"/>
              <a:cs typeface="Segoe UI" panose="020B0502040204020203" pitchFamily="34" charset="0"/>
            </a:rPr>
            <a:t>Waiver is appropriate, modest project size</a:t>
          </a:r>
        </a:p>
        <a:p>
          <a:pPr marL="171450" lvl="1" indent="-171450" algn="l" defTabSz="711200">
            <a:lnSpc>
              <a:spcPct val="90000"/>
            </a:lnSpc>
            <a:spcBef>
              <a:spcPct val="0"/>
            </a:spcBef>
            <a:spcAft>
              <a:spcPct val="15000"/>
            </a:spcAft>
            <a:buFont typeface="Arial" panose="020B0604020202020204" pitchFamily="34" charset="0"/>
            <a:buChar char="•"/>
          </a:pPr>
          <a:endParaRPr lang="en-US" sz="2200" kern="1200" dirty="0">
            <a:effectLst/>
            <a:latin typeface="Segoe UI" panose="020B0502040204020203" pitchFamily="34" charset="0"/>
            <a:ea typeface="+mn-ea"/>
            <a:cs typeface="Segoe UI" panose="020B0502040204020203" pitchFamily="34" charset="0"/>
          </a:endParaRPr>
        </a:p>
        <a:p>
          <a:pPr marL="171450" lvl="1" indent="-171450" algn="l" defTabSz="711200">
            <a:lnSpc>
              <a:spcPct val="90000"/>
            </a:lnSpc>
            <a:spcBef>
              <a:spcPct val="0"/>
            </a:spcBef>
            <a:spcAft>
              <a:spcPct val="15000"/>
            </a:spcAft>
            <a:buFont typeface="Arial" panose="020B0604020202020204" pitchFamily="34" charset="0"/>
            <a:buNone/>
          </a:pPr>
          <a:r>
            <a:rPr lang="en-US" sz="2200" b="1" kern="1200" dirty="0">
              <a:effectLst/>
              <a:latin typeface="Segoe UI" panose="020B0502040204020203" pitchFamily="34" charset="0"/>
              <a:ea typeface="+mn-ea"/>
              <a:cs typeface="Segoe UI" panose="020B0502040204020203" pitchFamily="34" charset="0"/>
            </a:rPr>
            <a:t>Recommendations</a:t>
          </a:r>
        </a:p>
        <a:p>
          <a:pPr marL="171450" lvl="1" indent="-171450" algn="l" defTabSz="711200">
            <a:lnSpc>
              <a:spcPct val="90000"/>
            </a:lnSpc>
            <a:spcBef>
              <a:spcPct val="0"/>
            </a:spcBef>
            <a:spcAft>
              <a:spcPct val="15000"/>
            </a:spcAft>
            <a:buFont typeface="Arial" panose="020B0604020202020204" pitchFamily="34" charset="0"/>
            <a:buNone/>
          </a:pPr>
          <a:r>
            <a:rPr lang="en-US" sz="2200" b="0" kern="1200" dirty="0">
              <a:effectLst/>
              <a:latin typeface="Segoe UI" panose="020B0502040204020203" pitchFamily="34" charset="0"/>
              <a:ea typeface="+mn-ea"/>
              <a:cs typeface="Segoe UI" panose="020B0502040204020203" pitchFamily="34" charset="0"/>
            </a:rPr>
            <a:t>a) Approve proposal w/modification &amp; suggested SOI amendment</a:t>
          </a:r>
        </a:p>
        <a:p>
          <a:pPr marL="171450" lvl="1" indent="-171450" algn="l" defTabSz="711200">
            <a:lnSpc>
              <a:spcPct val="90000"/>
            </a:lnSpc>
            <a:spcBef>
              <a:spcPct val="0"/>
            </a:spcBef>
            <a:spcAft>
              <a:spcPct val="15000"/>
            </a:spcAft>
            <a:buFont typeface="Arial" panose="020B0604020202020204" pitchFamily="34" charset="0"/>
            <a:buNone/>
          </a:pPr>
          <a:r>
            <a:rPr lang="en-US" sz="2200" b="0" kern="1200" dirty="0">
              <a:effectLst/>
              <a:latin typeface="Segoe UI" panose="020B0502040204020203" pitchFamily="34" charset="0"/>
              <a:ea typeface="+mn-ea"/>
              <a:cs typeface="Segoe UI" panose="020B0502040204020203" pitchFamily="34" charset="0"/>
            </a:rPr>
            <a:t>b) Waive Policy L-106</a:t>
          </a:r>
        </a:p>
        <a:p>
          <a:pPr marL="171450" lvl="1" indent="-171450" algn="l" defTabSz="711200">
            <a:lnSpc>
              <a:spcPct val="90000"/>
            </a:lnSpc>
            <a:spcBef>
              <a:spcPct val="0"/>
            </a:spcBef>
            <a:spcAft>
              <a:spcPct val="15000"/>
            </a:spcAft>
            <a:buFont typeface="Arial" panose="020B0604020202020204" pitchFamily="34" charset="0"/>
            <a:buNone/>
          </a:pPr>
          <a:r>
            <a:rPr lang="en-US" sz="2200" b="0" kern="1200" dirty="0">
              <a:effectLst/>
              <a:latin typeface="Segoe UI" panose="020B0502040204020203" pitchFamily="34" charset="0"/>
              <a:ea typeface="+mn-ea"/>
              <a:cs typeface="Segoe UI" panose="020B0502040204020203" pitchFamily="34" charset="0"/>
            </a:rPr>
            <a:t>c) Approve fee waiver &amp; reimburse applicant for SOI amendment </a:t>
          </a:r>
        </a:p>
        <a:p>
          <a:pPr marL="171450" lvl="1" indent="-171450" algn="l" defTabSz="711200">
            <a:lnSpc>
              <a:spcPct val="90000"/>
            </a:lnSpc>
            <a:spcBef>
              <a:spcPct val="0"/>
            </a:spcBef>
            <a:spcAft>
              <a:spcPct val="15000"/>
            </a:spcAft>
            <a:buFont typeface="Arial" panose="020B0604020202020204" pitchFamily="34" charset="0"/>
            <a:buChar char="•"/>
          </a:pPr>
          <a:endParaRPr lang="en-US" sz="2400" kern="1200" dirty="0">
            <a:effectLst/>
            <a:latin typeface="+mn-lt"/>
            <a:ea typeface="+mn-ea"/>
            <a:cs typeface="Segoe UI" panose="020B0502040204020203" pitchFamily="34" charset="0"/>
          </a:endParaRPr>
        </a:p>
        <a:p>
          <a:pPr marL="171450" lvl="1" indent="-171450" algn="l" defTabSz="711200">
            <a:lnSpc>
              <a:spcPct val="90000"/>
            </a:lnSpc>
            <a:spcBef>
              <a:spcPct val="0"/>
            </a:spcBef>
            <a:spcAft>
              <a:spcPct val="15000"/>
            </a:spcAft>
            <a:buFont typeface="Arial" panose="020B0604020202020204" pitchFamily="34" charset="0"/>
            <a:buChar char="•"/>
          </a:pPr>
          <a:endParaRPr lang="en-US" sz="2000" kern="1200" dirty="0">
            <a:effectLst/>
            <a:latin typeface="+mn-lt"/>
            <a:ea typeface="+mn-ea"/>
            <a:cs typeface="+mn-cs"/>
          </a:endParaRPr>
        </a:p>
      </dsp:txBody>
      <dsp:txXfrm>
        <a:off x="0" y="589435"/>
        <a:ext cx="10039561" cy="3907594"/>
      </dsp:txXfrm>
    </dsp:sp>
    <dsp:sp modelId="{8979437C-D385-4279-8B86-34AD9BD65D74}">
      <dsp:nvSpPr>
        <dsp:cNvPr id="0" name=""/>
        <dsp:cNvSpPr/>
      </dsp:nvSpPr>
      <dsp:spPr>
        <a:xfrm>
          <a:off x="501487" y="2360"/>
          <a:ext cx="7745449" cy="650651"/>
        </a:xfrm>
        <a:prstGeom prst="roundRect">
          <a:avLst/>
        </a:prstGeom>
        <a:gradFill rotWithShape="0">
          <a:gsLst>
            <a:gs pos="0">
              <a:schemeClr val="accent6">
                <a:alpha val="90000"/>
                <a:hueOff val="0"/>
                <a:satOff val="0"/>
                <a:lumOff val="0"/>
                <a:alphaOff val="0"/>
                <a:satMod val="103000"/>
                <a:lumMod val="102000"/>
                <a:tint val="94000"/>
              </a:schemeClr>
            </a:gs>
            <a:gs pos="50000">
              <a:schemeClr val="accent6">
                <a:alpha val="90000"/>
                <a:hueOff val="0"/>
                <a:satOff val="0"/>
                <a:lumOff val="0"/>
                <a:alphaOff val="0"/>
                <a:satMod val="110000"/>
                <a:lumMod val="100000"/>
                <a:shade val="100000"/>
              </a:schemeClr>
            </a:gs>
            <a:gs pos="100000">
              <a:schemeClr val="accent6">
                <a:alpha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65630" tIns="0" rIns="265630"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Segoe UI" panose="020B0502040204020203" pitchFamily="34" charset="0"/>
            </a:rPr>
            <a:t>Qualifiers &amp; Recommendations</a:t>
          </a:r>
        </a:p>
      </dsp:txBody>
      <dsp:txXfrm>
        <a:off x="533249" y="34122"/>
        <a:ext cx="7681925" cy="5871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2729E-80F2-4778-A834-DAB0F1E5CED5}">
      <dsp:nvSpPr>
        <dsp:cNvPr id="0" name=""/>
        <dsp:cNvSpPr/>
      </dsp:nvSpPr>
      <dsp:spPr>
        <a:xfrm>
          <a:off x="0" y="589435"/>
          <a:ext cx="10039561" cy="3907594"/>
        </a:xfrm>
        <a:prstGeom prst="rect">
          <a:avLst/>
        </a:prstGeom>
        <a:no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9181" tIns="147129" rIns="779181" bIns="142240" numCol="1" spcCol="1270" anchor="t" anchorCtr="0">
          <a:noAutofit/>
        </a:bodyPr>
        <a:lstStyle/>
        <a:p>
          <a:pPr marL="171450" lvl="1" indent="-171450" algn="just" defTabSz="711200">
            <a:lnSpc>
              <a:spcPct val="90000"/>
            </a:lnSpc>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1. LAFCOs must use municipal service reviews to inform updates to local agencies’ spheres of influence and plan for potential jurisdictional changes over the next five years.</a:t>
          </a:r>
        </a:p>
        <a:p>
          <a:pPr marL="171450" lvl="1" indent="-171450" algn="just" defTabSz="711200">
            <a:lnSpc>
              <a:spcPct val="90000"/>
            </a:lnSpc>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2. Municipal service reviews inform LAFCO’s evaluations of actual jurisdictional change proposals brought forward over the following five-year period. </a:t>
          </a:r>
        </a:p>
        <a:p>
          <a:pPr marL="171450" lvl="1" indent="-171450" algn="just" defTabSz="711200">
            <a:lnSpc>
              <a:spcPct val="90000"/>
            </a:lnSpc>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3. LAFCOs may also use the reviews to initiate their own jurisdictional change proposals for forming, consolidating, merging, or dissolving special districts, if consistent with recommendations. </a:t>
          </a:r>
        </a:p>
        <a:p>
          <a:pPr marL="171450" lvl="1" indent="-171450" algn="l" defTabSz="711200">
            <a:lnSpc>
              <a:spcPct val="90000"/>
            </a:lnSpc>
            <a:spcBef>
              <a:spcPct val="0"/>
            </a:spcBef>
            <a:spcAft>
              <a:spcPct val="15000"/>
            </a:spcAft>
            <a:buFont typeface="Arial" panose="020B0604020202020204" pitchFamily="34" charset="0"/>
            <a:buChar char="•"/>
          </a:pPr>
          <a:endParaRPr lang="en-US" sz="2400" kern="1200" dirty="0">
            <a:effectLst/>
            <a:latin typeface="+mn-lt"/>
            <a:ea typeface="+mn-ea"/>
            <a:cs typeface="Segoe UI" panose="020B0502040204020203" pitchFamily="34" charset="0"/>
          </a:endParaRPr>
        </a:p>
        <a:p>
          <a:pPr marL="171450" lvl="1" indent="-171450" algn="l" defTabSz="711200">
            <a:lnSpc>
              <a:spcPct val="90000"/>
            </a:lnSpc>
            <a:spcBef>
              <a:spcPct val="0"/>
            </a:spcBef>
            <a:spcAft>
              <a:spcPct val="15000"/>
            </a:spcAft>
            <a:buFont typeface="Arial" panose="020B0604020202020204" pitchFamily="34" charset="0"/>
            <a:buChar char="•"/>
          </a:pPr>
          <a:endParaRPr lang="en-US" sz="2000" kern="1200" dirty="0">
            <a:effectLst/>
            <a:latin typeface="+mn-lt"/>
            <a:ea typeface="+mn-ea"/>
            <a:cs typeface="+mn-cs"/>
          </a:endParaRPr>
        </a:p>
      </dsp:txBody>
      <dsp:txXfrm>
        <a:off x="0" y="589435"/>
        <a:ext cx="10039561" cy="3907594"/>
      </dsp:txXfrm>
    </dsp:sp>
    <dsp:sp modelId="{8979437C-D385-4279-8B86-34AD9BD65D74}">
      <dsp:nvSpPr>
        <dsp:cNvPr id="0" name=""/>
        <dsp:cNvSpPr/>
      </dsp:nvSpPr>
      <dsp:spPr>
        <a:xfrm>
          <a:off x="501487" y="2360"/>
          <a:ext cx="7745449" cy="650651"/>
        </a:xfrm>
        <a:prstGeom prst="round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65630" tIns="0" rIns="265630"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Segoe UI" panose="020B0502040204020203" pitchFamily="34" charset="0"/>
            </a:rPr>
            <a:t>Key Purposes of an MSR</a:t>
          </a:r>
        </a:p>
      </dsp:txBody>
      <dsp:txXfrm>
        <a:off x="533249" y="34122"/>
        <a:ext cx="7681925" cy="5871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2729E-80F2-4778-A834-DAB0F1E5CED5}">
      <dsp:nvSpPr>
        <dsp:cNvPr id="0" name=""/>
        <dsp:cNvSpPr/>
      </dsp:nvSpPr>
      <dsp:spPr>
        <a:xfrm>
          <a:off x="0" y="678200"/>
          <a:ext cx="10039561" cy="3820482"/>
        </a:xfrm>
        <a:prstGeom prst="rect">
          <a:avLst/>
        </a:prstGeom>
        <a:no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9181" tIns="104140" rIns="779181" bIns="142240" numCol="1" spcCol="1270" anchor="t" anchorCtr="0">
          <a:noAutofit/>
        </a:bodyPr>
        <a:lstStyle/>
        <a:p>
          <a:pPr marL="171450" lvl="1" indent="-171450" algn="just" defTabSz="711200">
            <a:lnSpc>
              <a:spcPct val="90000"/>
            </a:lnSpc>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1. Growth and population projections for the affected area</a:t>
          </a:r>
        </a:p>
        <a:p>
          <a:pPr marL="171450" lvl="1" indent="-171450" algn="just" defTabSz="711200">
            <a:lnSpc>
              <a:spcPct val="90000"/>
            </a:lnSpc>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2. The location and characteristics of any disadvantages unincorporated communities within or contiguous to the sphere of influence </a:t>
          </a:r>
        </a:p>
        <a:p>
          <a:pPr marL="171450" lvl="1" indent="-171450" algn="just" defTabSz="711200">
            <a:lnSpc>
              <a:spcPct val="90000"/>
            </a:lnSpc>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None/>
          </a:pPr>
          <a:r>
            <a:rPr lang="en-US" sz="2000" b="0" u="none" kern="1200" dirty="0">
              <a:effectLst/>
              <a:latin typeface="Segoe UI" panose="020B0502040204020203" pitchFamily="34" charset="0"/>
              <a:ea typeface="+mn-ea"/>
              <a:cs typeface="Segoe UI" panose="020B0502040204020203" pitchFamily="34" charset="0"/>
            </a:rPr>
            <a:t>3. Present and planned capacity of public facilities, </a:t>
          </a:r>
          <a:r>
            <a:rPr lang="en-US" sz="2000" kern="1200" dirty="0">
              <a:latin typeface="Segoe UI" panose="020B0502040204020203" pitchFamily="34" charset="0"/>
              <a:cs typeface="Segoe UI" panose="020B0502040204020203" pitchFamily="34" charset="0"/>
            </a:rPr>
            <a:t>adequacy of public services, and infrastructure needs or deficiencies including needs or deficiencies related to sewers, municipal and industrial water, and structural fire protection in any disadvantaged, unincorporated communities within or contiguous to the sphere of influence.</a:t>
          </a:r>
          <a:endParaRPr lang="en-US" sz="2000" b="0" u="none" kern="1200" dirty="0">
            <a:effectLst/>
            <a:latin typeface="Segoe UI" panose="020B0502040204020203" pitchFamily="34" charset="0"/>
            <a:ea typeface="+mn-ea"/>
            <a:cs typeface="Segoe UI" panose="020B0502040204020203" pitchFamily="34" charset="0"/>
          </a:endParaRPr>
        </a:p>
        <a:p>
          <a:pPr marL="171450" lvl="1" indent="-171450" algn="l" defTabSz="711200">
            <a:lnSpc>
              <a:spcPct val="90000"/>
            </a:lnSpc>
            <a:spcBef>
              <a:spcPct val="0"/>
            </a:spcBef>
            <a:spcAft>
              <a:spcPct val="15000"/>
            </a:spcAft>
            <a:buFont typeface="Arial" panose="020B0604020202020204" pitchFamily="34" charset="0"/>
            <a:buChar char="•"/>
          </a:pPr>
          <a:endParaRPr lang="en-US" sz="2000" kern="1200" dirty="0">
            <a:effectLst/>
            <a:latin typeface="+mn-lt"/>
            <a:ea typeface="+mn-ea"/>
            <a:cs typeface="+mn-cs"/>
          </a:endParaRPr>
        </a:p>
      </dsp:txBody>
      <dsp:txXfrm>
        <a:off x="0" y="678200"/>
        <a:ext cx="10039561" cy="3820482"/>
      </dsp:txXfrm>
    </dsp:sp>
    <dsp:sp modelId="{8979437C-D385-4279-8B86-34AD9BD65D74}">
      <dsp:nvSpPr>
        <dsp:cNvPr id="0" name=""/>
        <dsp:cNvSpPr/>
      </dsp:nvSpPr>
      <dsp:spPr>
        <a:xfrm>
          <a:off x="501487" y="706"/>
          <a:ext cx="7745449" cy="750861"/>
        </a:xfrm>
        <a:prstGeom prst="round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65630" tIns="0" rIns="265630"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Segoe UI" panose="020B0502040204020203" pitchFamily="34" charset="0"/>
            </a:rPr>
            <a:t>Determinations cover Statutory Factors (56430.a)</a:t>
          </a:r>
        </a:p>
      </dsp:txBody>
      <dsp:txXfrm>
        <a:off x="538141" y="37360"/>
        <a:ext cx="7672141" cy="6775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2729E-80F2-4778-A834-DAB0F1E5CED5}">
      <dsp:nvSpPr>
        <dsp:cNvPr id="0" name=""/>
        <dsp:cNvSpPr/>
      </dsp:nvSpPr>
      <dsp:spPr>
        <a:xfrm>
          <a:off x="0" y="635237"/>
          <a:ext cx="10039561" cy="3861865"/>
        </a:xfrm>
        <a:prstGeom prst="rect">
          <a:avLst/>
        </a:prstGeom>
        <a:no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9181" tIns="158626" rIns="779181" bIns="85344" numCol="1" spcCol="1270" anchor="t" anchorCtr="0">
          <a:noAutofit/>
        </a:bodyPr>
        <a:lstStyle/>
        <a:p>
          <a:pPr marL="171450" lvl="1" indent="-171450" algn="just" defTabSz="711200">
            <a:lnSpc>
              <a:spcPct val="90000"/>
            </a:lnSpc>
            <a:spcBef>
              <a:spcPct val="0"/>
            </a:spcBef>
            <a:spcAft>
              <a:spcPct val="15000"/>
            </a:spcAft>
            <a:buFont typeface="Arial" panose="020B0604020202020204" pitchFamily="34" charset="0"/>
            <a:buNone/>
          </a:pPr>
          <a:endParaRPr lang="en-US" sz="1200" b="0" u="none"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None/>
          </a:pPr>
          <a:r>
            <a:rPr lang="en-US" sz="2100" b="0" u="none" kern="1200" dirty="0">
              <a:effectLst/>
              <a:latin typeface="Segoe UI" panose="020B0502040204020203" pitchFamily="34" charset="0"/>
              <a:ea typeface="+mn-ea"/>
              <a:cs typeface="Segoe UI" panose="020B0502040204020203" pitchFamily="34" charset="0"/>
            </a:rPr>
            <a:t>4. Financial ability of agencies to provide services</a:t>
          </a:r>
        </a:p>
        <a:p>
          <a:pPr marL="171450" lvl="1" indent="-171450" algn="just" defTabSz="711200">
            <a:lnSpc>
              <a:spcPct val="90000"/>
            </a:lnSpc>
            <a:spcBef>
              <a:spcPct val="0"/>
            </a:spcBef>
            <a:spcAft>
              <a:spcPct val="15000"/>
            </a:spcAft>
            <a:buFont typeface="Arial" panose="020B0604020202020204" pitchFamily="34" charset="0"/>
            <a:buNone/>
          </a:pPr>
          <a:endParaRPr lang="en-US" sz="1200" b="0" u="none"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None/>
          </a:pPr>
          <a:r>
            <a:rPr lang="en-US" sz="2100" b="0" u="none" kern="1200" dirty="0">
              <a:effectLst/>
              <a:latin typeface="Segoe UI" panose="020B0502040204020203" pitchFamily="34" charset="0"/>
              <a:ea typeface="+mn-ea"/>
              <a:cs typeface="Segoe UI" panose="020B0502040204020203" pitchFamily="34" charset="0"/>
            </a:rPr>
            <a:t>5. Status of, and </a:t>
          </a:r>
          <a:r>
            <a:rPr lang="en-US" sz="2100" kern="1200" dirty="0">
              <a:latin typeface="Segoe UI" panose="020B0502040204020203" pitchFamily="34" charset="0"/>
              <a:cs typeface="Segoe UI" panose="020B0502040204020203" pitchFamily="34" charset="0"/>
            </a:rPr>
            <a:t>opportunities for, shared facilities.</a:t>
          </a:r>
          <a:endParaRPr lang="en-US" sz="2100" b="0" u="none"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None/>
          </a:pPr>
          <a:endParaRPr lang="en-US" sz="1200" b="0" u="none"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None/>
          </a:pPr>
          <a:r>
            <a:rPr lang="en-US" sz="2100" kern="1200" dirty="0">
              <a:latin typeface="Segoe UI" panose="020B0502040204020203" pitchFamily="34" charset="0"/>
              <a:cs typeface="Segoe UI" panose="020B0502040204020203" pitchFamily="34" charset="0"/>
            </a:rPr>
            <a:t>6. Accountability for community service needs, including governmental structure and operational efficiencies. </a:t>
          </a:r>
        </a:p>
        <a:p>
          <a:pPr marL="171450" lvl="1" indent="-171450" algn="just" defTabSz="711200">
            <a:lnSpc>
              <a:spcPct val="90000"/>
            </a:lnSpc>
            <a:spcBef>
              <a:spcPct val="0"/>
            </a:spcBef>
            <a:spcAft>
              <a:spcPct val="15000"/>
            </a:spcAft>
            <a:buFont typeface="Arial" panose="020B0604020202020204" pitchFamily="34" charset="0"/>
            <a:buNone/>
          </a:pPr>
          <a:endParaRPr lang="en-US" sz="1200" kern="1200" dirty="0">
            <a:latin typeface="Segoe UI" panose="020B0502040204020203" pitchFamily="34" charset="0"/>
            <a:cs typeface="Segoe UI" panose="020B0502040204020203" pitchFamily="34" charset="0"/>
          </a:endParaRPr>
        </a:p>
        <a:p>
          <a:pPr marL="171450" lvl="1" indent="-171450" algn="just" defTabSz="711200">
            <a:lnSpc>
              <a:spcPct val="90000"/>
            </a:lnSpc>
            <a:spcBef>
              <a:spcPct val="0"/>
            </a:spcBef>
            <a:spcAft>
              <a:spcPct val="15000"/>
            </a:spcAft>
            <a:buFont typeface="Arial" panose="020B0604020202020204" pitchFamily="34" charset="0"/>
            <a:buNone/>
          </a:pPr>
          <a:r>
            <a:rPr lang="en-US" sz="2100" kern="1200" dirty="0">
              <a:latin typeface="Segoe UI" panose="020B0502040204020203" pitchFamily="34" charset="0"/>
              <a:cs typeface="Segoe UI" panose="020B0502040204020203" pitchFamily="34" charset="0"/>
            </a:rPr>
            <a:t>7. Any other matter related to effective or efficient service delivery, as required by commission policy</a:t>
          </a:r>
        </a:p>
        <a:p>
          <a:pPr marL="171450" lvl="1" indent="-171450" algn="l" defTabSz="711200">
            <a:lnSpc>
              <a:spcPct val="90000"/>
            </a:lnSpc>
            <a:spcBef>
              <a:spcPct val="0"/>
            </a:spcBef>
            <a:spcAft>
              <a:spcPct val="15000"/>
            </a:spcAft>
            <a:buFont typeface="Arial" panose="020B0604020202020204" pitchFamily="34" charset="0"/>
            <a:buChar char="•"/>
          </a:pPr>
          <a:endParaRPr lang="en-US" sz="2000" kern="1200" dirty="0">
            <a:effectLst/>
            <a:latin typeface="+mn-lt"/>
            <a:ea typeface="+mn-ea"/>
            <a:cs typeface="+mn-cs"/>
          </a:endParaRPr>
        </a:p>
      </dsp:txBody>
      <dsp:txXfrm>
        <a:off x="0" y="635237"/>
        <a:ext cx="10039561" cy="3861865"/>
      </dsp:txXfrm>
    </dsp:sp>
    <dsp:sp modelId="{8979437C-D385-4279-8B86-34AD9BD65D74}">
      <dsp:nvSpPr>
        <dsp:cNvPr id="0" name=""/>
        <dsp:cNvSpPr/>
      </dsp:nvSpPr>
      <dsp:spPr>
        <a:xfrm>
          <a:off x="501487" y="2286"/>
          <a:ext cx="7745449" cy="701495"/>
        </a:xfrm>
        <a:prstGeom prst="round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65630" tIns="0" rIns="265630"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Segoe UI" panose="020B0502040204020203" pitchFamily="34" charset="0"/>
            </a:rPr>
            <a:t>Determinations cover Statutory Factors (56430.a)</a:t>
          </a:r>
        </a:p>
      </dsp:txBody>
      <dsp:txXfrm>
        <a:off x="535731" y="36530"/>
        <a:ext cx="7676961" cy="6330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2729E-80F2-4778-A834-DAB0F1E5CED5}">
      <dsp:nvSpPr>
        <dsp:cNvPr id="0" name=""/>
        <dsp:cNvSpPr/>
      </dsp:nvSpPr>
      <dsp:spPr>
        <a:xfrm>
          <a:off x="0" y="575970"/>
          <a:ext cx="11109068" cy="4329355"/>
        </a:xfrm>
        <a:prstGeom prst="rect">
          <a:avLst/>
        </a:prstGeom>
        <a:no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62187" tIns="143130" rIns="862187" bIns="149352" numCol="1" spcCol="1270" anchor="t" anchorCtr="0">
          <a:noAutofit/>
        </a:bodyPr>
        <a:lstStyle/>
        <a:p>
          <a:pPr marL="171450" lvl="1" indent="-171450" algn="just" defTabSz="711200">
            <a:lnSpc>
              <a:spcPct val="100000"/>
            </a:lnSpc>
            <a:spcBef>
              <a:spcPct val="0"/>
            </a:spcBef>
            <a:spcAft>
              <a:spcPct val="15000"/>
            </a:spcAft>
            <a:buFont typeface="Arial" panose="020B0604020202020204" pitchFamily="34" charset="0"/>
            <a:buChar char="•"/>
          </a:pPr>
          <a:r>
            <a:rPr lang="en-US" sz="2100" b="0" u="none" kern="1200" dirty="0">
              <a:effectLst/>
              <a:latin typeface="Segoe UI" panose="020B0502040204020203" pitchFamily="34" charset="0"/>
              <a:ea typeface="+mn-ea"/>
              <a:cs typeface="Segoe UI" panose="020B0502040204020203" pitchFamily="34" charset="0"/>
            </a:rPr>
            <a:t>The Commission will maintain a rolling five-year study schedule for municipal service reviews, starting work once a specific study is added to the workplan</a:t>
          </a:r>
        </a:p>
        <a:p>
          <a:pPr marL="171450" lvl="1" indent="-171450" algn="just" defTabSz="711200">
            <a:lnSpc>
              <a:spcPct val="100000"/>
            </a:lnSpc>
            <a:spcBef>
              <a:spcPct val="0"/>
            </a:spcBef>
            <a:spcAft>
              <a:spcPct val="15000"/>
            </a:spcAft>
            <a:buFont typeface="Arial" panose="020B0604020202020204" pitchFamily="34" charset="0"/>
            <a:buChar char="•"/>
          </a:pPr>
          <a:r>
            <a:rPr lang="en-US" sz="2100" kern="1200" dirty="0">
              <a:latin typeface="Segoe UI" panose="020B0502040204020203" pitchFamily="34" charset="0"/>
              <a:cs typeface="Segoe UI" panose="020B0502040204020203" pitchFamily="34" charset="0"/>
            </a:rPr>
            <a:t>Staff will attend no less than one public meeting of each affected agency to advise and present the MSR and solicit feedback.</a:t>
          </a:r>
          <a:endParaRPr lang="en-US" sz="2100" b="0" u="none" kern="1200" dirty="0">
            <a:effectLst/>
            <a:latin typeface="Segoe UI" panose="020B0502040204020203" pitchFamily="34" charset="0"/>
            <a:ea typeface="+mn-ea"/>
            <a:cs typeface="Segoe UI" panose="020B0502040204020203" pitchFamily="34" charset="0"/>
          </a:endParaRPr>
        </a:p>
        <a:p>
          <a:pPr marL="171450" lvl="1" indent="-171450" algn="just" defTabSz="711200">
            <a:lnSpc>
              <a:spcPct val="100000"/>
            </a:lnSpc>
            <a:spcBef>
              <a:spcPct val="0"/>
            </a:spcBef>
            <a:spcAft>
              <a:spcPct val="15000"/>
            </a:spcAft>
            <a:buFont typeface="Arial" panose="020B0604020202020204" pitchFamily="34" charset="0"/>
            <a:buChar char="•"/>
          </a:pPr>
          <a:r>
            <a:rPr lang="en-US" sz="2100" kern="1200" dirty="0">
              <a:latin typeface="Segoe UI" panose="020B0502040204020203" pitchFamily="34" charset="0"/>
              <a:cs typeface="Segoe UI" panose="020B0502040204020203" pitchFamily="34" charset="0"/>
            </a:rPr>
            <a:t>A public draft of the MSR with recommendations will be prepared by staff for Commission discussion at a publicly noticed meeting.</a:t>
          </a:r>
        </a:p>
        <a:p>
          <a:pPr marL="171450" lvl="1" indent="-171450" algn="just" defTabSz="711200">
            <a:lnSpc>
              <a:spcPct val="100000"/>
            </a:lnSpc>
            <a:spcBef>
              <a:spcPct val="0"/>
            </a:spcBef>
            <a:spcAft>
              <a:spcPct val="15000"/>
            </a:spcAft>
            <a:buFont typeface="Arial" panose="020B0604020202020204" pitchFamily="34" charset="0"/>
            <a:buChar char="•"/>
          </a:pPr>
          <a:r>
            <a:rPr lang="en-US" sz="2100" kern="1200" dirty="0">
              <a:latin typeface="Segoe UI" panose="020B0502040204020203" pitchFamily="34" charset="0"/>
              <a:cs typeface="Segoe UI" panose="020B0502040204020203" pitchFamily="34" charset="0"/>
            </a:rPr>
            <a:t>A public comment period of no less than 45 days will be provided for the draft. </a:t>
          </a:r>
        </a:p>
        <a:p>
          <a:pPr marL="171450" lvl="1" indent="-171450" algn="just" defTabSz="711200">
            <a:lnSpc>
              <a:spcPct val="100000"/>
            </a:lnSpc>
            <a:spcBef>
              <a:spcPct val="0"/>
            </a:spcBef>
            <a:spcAft>
              <a:spcPct val="15000"/>
            </a:spcAft>
            <a:buFont typeface="Arial" panose="020B0604020202020204" pitchFamily="34" charset="0"/>
            <a:buChar char="•"/>
          </a:pPr>
          <a:r>
            <a:rPr lang="en-US" sz="2100" kern="1200" dirty="0">
              <a:latin typeface="Segoe UI" panose="020B0502040204020203" pitchFamily="34" charset="0"/>
              <a:cs typeface="Segoe UI" panose="020B0502040204020203" pitchFamily="34" charset="0"/>
            </a:rPr>
            <a:t>A noticed hearing will be held on the final report, requiring the Commission to formally accept it and adopt a resolution with necessary determinations (56430.a.). </a:t>
          </a:r>
        </a:p>
        <a:p>
          <a:pPr marL="171450" lvl="1" indent="-171450" algn="l" defTabSz="711200">
            <a:lnSpc>
              <a:spcPct val="90000"/>
            </a:lnSpc>
            <a:spcBef>
              <a:spcPct val="0"/>
            </a:spcBef>
            <a:spcAft>
              <a:spcPct val="15000"/>
            </a:spcAft>
            <a:buFont typeface="Arial" panose="020B0604020202020204" pitchFamily="34" charset="0"/>
            <a:buNone/>
          </a:pPr>
          <a:endParaRPr lang="en-US" sz="2000" b="0" u="none" kern="1200" dirty="0">
            <a:effectLst/>
            <a:latin typeface="Segoe UI" panose="020B0502040204020203" pitchFamily="34" charset="0"/>
            <a:ea typeface="+mn-ea"/>
            <a:cs typeface="Segoe UI" panose="020B0502040204020203" pitchFamily="34" charset="0"/>
          </a:endParaRPr>
        </a:p>
        <a:p>
          <a:pPr marL="171450" lvl="1" indent="-171450" algn="l" defTabSz="711200">
            <a:lnSpc>
              <a:spcPct val="90000"/>
            </a:lnSpc>
            <a:spcBef>
              <a:spcPct val="0"/>
            </a:spcBef>
            <a:spcAft>
              <a:spcPct val="15000"/>
            </a:spcAft>
            <a:buFont typeface="Arial" panose="020B0604020202020204" pitchFamily="34" charset="0"/>
            <a:buChar char="•"/>
          </a:pPr>
          <a:endParaRPr lang="en-US" sz="2000" kern="1200" dirty="0">
            <a:effectLst/>
            <a:latin typeface="+mn-lt"/>
            <a:ea typeface="+mn-ea"/>
            <a:cs typeface="+mn-cs"/>
          </a:endParaRPr>
        </a:p>
      </dsp:txBody>
      <dsp:txXfrm>
        <a:off x="0" y="575970"/>
        <a:ext cx="11109068" cy="4329355"/>
      </dsp:txXfrm>
    </dsp:sp>
    <dsp:sp modelId="{8979437C-D385-4279-8B86-34AD9BD65D74}">
      <dsp:nvSpPr>
        <dsp:cNvPr id="0" name=""/>
        <dsp:cNvSpPr/>
      </dsp:nvSpPr>
      <dsp:spPr>
        <a:xfrm>
          <a:off x="554911" y="4851"/>
          <a:ext cx="8570567" cy="632966"/>
        </a:xfrm>
        <a:prstGeom prst="round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3927" tIns="0" rIns="293927"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Segoe UI" panose="020B0502040204020203" pitchFamily="34" charset="0"/>
            </a:rPr>
            <a:t>Baseline Standards Outlined in L-106</a:t>
          </a:r>
        </a:p>
      </dsp:txBody>
      <dsp:txXfrm>
        <a:off x="585810" y="35750"/>
        <a:ext cx="8508769" cy="5711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2729E-80F2-4778-A834-DAB0F1E5CED5}">
      <dsp:nvSpPr>
        <dsp:cNvPr id="0" name=""/>
        <dsp:cNvSpPr/>
      </dsp:nvSpPr>
      <dsp:spPr>
        <a:xfrm>
          <a:off x="0" y="592411"/>
          <a:ext cx="11109068" cy="3906208"/>
        </a:xfrm>
        <a:prstGeom prst="rect">
          <a:avLst/>
        </a:prstGeom>
        <a:no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62187" tIns="645668" rIns="862187" bIns="199136" numCol="1" spcCol="1270" anchor="t" anchorCtr="0">
          <a:noAutofit/>
        </a:bodyPr>
        <a:lstStyle/>
        <a:p>
          <a:pPr marL="171450" lvl="1" indent="-171450" algn="l" defTabSz="711200">
            <a:lnSpc>
              <a:spcPct val="100000"/>
            </a:lnSpc>
            <a:spcBef>
              <a:spcPct val="0"/>
            </a:spcBef>
            <a:spcAft>
              <a:spcPct val="15000"/>
            </a:spcAft>
            <a:buFont typeface="Arial" panose="020B0604020202020204" pitchFamily="34" charset="0"/>
            <a:buChar char="•"/>
          </a:pPr>
          <a:r>
            <a:rPr lang="en-US" sz="2800" b="0" u="none" kern="1200" dirty="0">
              <a:effectLst/>
              <a:latin typeface="Segoe UI" panose="020B0502040204020203" pitchFamily="34" charset="0"/>
              <a:ea typeface="+mn-ea"/>
              <a:cs typeface="Segoe UI" panose="020B0502040204020203" pitchFamily="34" charset="0"/>
            </a:rPr>
            <a:t>Review and Discuss</a:t>
          </a:r>
        </a:p>
        <a:p>
          <a:pPr marL="171450" lvl="1" indent="-171450" algn="l" defTabSz="711200">
            <a:lnSpc>
              <a:spcPct val="100000"/>
            </a:lnSpc>
            <a:spcBef>
              <a:spcPct val="0"/>
            </a:spcBef>
            <a:spcAft>
              <a:spcPct val="15000"/>
            </a:spcAft>
            <a:buFont typeface="Arial" panose="020B0604020202020204" pitchFamily="34" charset="0"/>
            <a:buChar char="•"/>
          </a:pPr>
          <a:endParaRPr lang="en-US" sz="2800" b="0" u="none" kern="1200" dirty="0">
            <a:effectLst/>
            <a:latin typeface="Segoe UI" panose="020B0502040204020203" pitchFamily="34" charset="0"/>
            <a:ea typeface="+mn-ea"/>
            <a:cs typeface="Segoe UI" panose="020B0502040204020203" pitchFamily="34" charset="0"/>
          </a:endParaRPr>
        </a:p>
        <a:p>
          <a:pPr marL="171450" lvl="1" indent="-171450" algn="l" defTabSz="711200">
            <a:lnSpc>
              <a:spcPct val="100000"/>
            </a:lnSpc>
            <a:spcBef>
              <a:spcPct val="0"/>
            </a:spcBef>
            <a:spcAft>
              <a:spcPct val="15000"/>
            </a:spcAft>
            <a:buFont typeface="Arial" panose="020B0604020202020204" pitchFamily="34" charset="0"/>
            <a:buChar char="•"/>
          </a:pPr>
          <a:r>
            <a:rPr lang="en-US" sz="2800" b="0" u="none" kern="1200" dirty="0">
              <a:effectLst/>
              <a:latin typeface="Segoe UI" panose="020B0502040204020203" pitchFamily="34" charset="0"/>
              <a:ea typeface="+mn-ea"/>
              <a:cs typeface="Segoe UI" panose="020B0502040204020203" pitchFamily="34" charset="0"/>
            </a:rPr>
            <a:t>Provide staff with input and direction </a:t>
          </a:r>
        </a:p>
        <a:p>
          <a:pPr marL="171450" lvl="1" indent="-171450" algn="l" defTabSz="711200">
            <a:lnSpc>
              <a:spcPct val="90000"/>
            </a:lnSpc>
            <a:spcBef>
              <a:spcPct val="0"/>
            </a:spcBef>
            <a:spcAft>
              <a:spcPct val="15000"/>
            </a:spcAft>
            <a:buFont typeface="Arial" panose="020B0604020202020204" pitchFamily="34" charset="0"/>
            <a:buNone/>
          </a:pPr>
          <a:endParaRPr lang="en-US" sz="2800" b="0" u="none" kern="1200" dirty="0">
            <a:effectLst/>
            <a:latin typeface="Segoe UI" panose="020B0502040204020203" pitchFamily="34" charset="0"/>
            <a:ea typeface="+mn-ea"/>
            <a:cs typeface="Segoe UI" panose="020B0502040204020203" pitchFamily="34" charset="0"/>
          </a:endParaRPr>
        </a:p>
        <a:p>
          <a:pPr marL="171450" lvl="1" indent="-171450" algn="l" defTabSz="711200">
            <a:lnSpc>
              <a:spcPct val="90000"/>
            </a:lnSpc>
            <a:spcBef>
              <a:spcPct val="0"/>
            </a:spcBef>
            <a:spcAft>
              <a:spcPct val="15000"/>
            </a:spcAft>
            <a:buFont typeface="Arial" panose="020B0604020202020204" pitchFamily="34" charset="0"/>
            <a:buChar char="•"/>
          </a:pPr>
          <a:endParaRPr lang="en-US" sz="2000" kern="1200" dirty="0">
            <a:effectLst/>
            <a:latin typeface="+mn-lt"/>
            <a:ea typeface="+mn-ea"/>
            <a:cs typeface="+mn-cs"/>
          </a:endParaRPr>
        </a:p>
      </dsp:txBody>
      <dsp:txXfrm>
        <a:off x="0" y="592411"/>
        <a:ext cx="11109068" cy="3906208"/>
      </dsp:txXfrm>
    </dsp:sp>
    <dsp:sp modelId="{8979437C-D385-4279-8B86-34AD9BD65D74}">
      <dsp:nvSpPr>
        <dsp:cNvPr id="0" name=""/>
        <dsp:cNvSpPr/>
      </dsp:nvSpPr>
      <dsp:spPr>
        <a:xfrm>
          <a:off x="554911" y="769"/>
          <a:ext cx="8570567" cy="655712"/>
        </a:xfrm>
        <a:prstGeom prst="round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3927" tIns="0" rIns="293927"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Segoe UI" panose="020B0502040204020203" pitchFamily="34" charset="0"/>
            </a:rPr>
            <a:t>Commission Review of L-106</a:t>
          </a:r>
        </a:p>
      </dsp:txBody>
      <dsp:txXfrm>
        <a:off x="586920" y="32778"/>
        <a:ext cx="8506549" cy="59169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F7181A-6956-40D0-A831-C8DA0C306084}" type="datetimeFigureOut">
              <a:rPr lang="en-US" smtClean="0"/>
              <a:t>10/7/2024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A81C2-04F7-44DC-9B9B-358B296657FF}" type="slidenum">
              <a:rPr lang="en-US" smtClean="0"/>
              <a:t>‹#›</a:t>
            </a:fld>
            <a:endParaRPr lang="en-US"/>
          </a:p>
        </p:txBody>
      </p:sp>
    </p:spTree>
    <p:extLst>
      <p:ext uri="{BB962C8B-B14F-4D97-AF65-F5344CB8AC3E}">
        <p14:creationId xmlns:p14="http://schemas.microsoft.com/office/powerpoint/2010/main" val="3778047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41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79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1665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45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774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975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7857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91C2C-86BF-1CD4-DABB-9C06A3784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58A03-BA3C-0A7A-0689-EFEE8D3399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C4DA1-A613-7D9F-050E-CF9265F83B56}"/>
              </a:ext>
            </a:extLst>
          </p:cNvPr>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C8ACDA7-20F0-26B9-27D7-B8496A6C9F8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015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EA45D-1232-99A7-0287-CC0562A8B2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41B85-6CE7-1E6C-3EAB-3662BBB2A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8AC53F-790C-22E6-78E4-4ADBB21396A8}"/>
              </a:ext>
            </a:extLst>
          </p:cNvPr>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34CED8A-064D-3FCC-68CA-236B02EE1DA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4399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DE33F-B22E-E311-D98D-F1027C5255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06AF0-5963-1C04-86AB-FF0E6A65A7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61019-7129-FD7A-C505-6A745BBD2F3C}"/>
              </a:ext>
            </a:extLst>
          </p:cNvPr>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177E7F4-9B07-78A0-328B-B398D51FF4E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7026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BA603-E889-6CE9-BEDF-65C45726BF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3B8B93-65EB-1863-B253-42A830934E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E0385B-6AE7-5838-F108-92CB1ABF9938}"/>
              </a:ext>
            </a:extLst>
          </p:cNvPr>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B6ADE5E-3AA5-0C20-2094-E9CA5587B51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22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F3223-F798-4DA1-A6FD-774EC5BD42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3588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BD6FF52-97B3-4D17-81F3-8193788770F5}"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3514715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D6FF52-97B3-4D17-81F3-8193788770F5}"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314626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D6FF52-97B3-4D17-81F3-8193788770F5}"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4249211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BD6FF52-97B3-4D17-81F3-8193788770F5}"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4189980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D6FF52-97B3-4D17-81F3-8193788770F5}" type="datetimeFigureOut">
              <a:rPr lang="en-US" smtClean="0"/>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2860837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BD6FF52-97B3-4D17-81F3-8193788770F5}" type="datetimeFigureOut">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1857707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D6FF52-97B3-4D17-81F3-8193788770F5}" type="datetimeFigureOut">
              <a:rPr lang="en-US" smtClean="0"/>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783033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D6FF52-97B3-4D17-81F3-8193788770F5}"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261427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D6FF52-97B3-4D17-81F3-8193788770F5}"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1383430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D6FF52-97B3-4D17-81F3-8193788770F5}"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719207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D6FF52-97B3-4D17-81F3-8193788770F5}"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70CA86-8D44-48C1-84E7-D7138DC3583B}" type="slidenum">
              <a:rPr lang="en-US" smtClean="0"/>
              <a:t>‹#›</a:t>
            </a:fld>
            <a:endParaRPr lang="en-US"/>
          </a:p>
        </p:txBody>
      </p:sp>
    </p:spTree>
    <p:extLst>
      <p:ext uri="{BB962C8B-B14F-4D97-AF65-F5344CB8AC3E}">
        <p14:creationId xmlns:p14="http://schemas.microsoft.com/office/powerpoint/2010/main" val="4158356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6FF52-97B3-4D17-81F3-8193788770F5}" type="datetimeFigureOut">
              <a:rPr lang="en-US" smtClean="0"/>
              <a:t>10/7/2024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70CA86-8D44-48C1-84E7-D7138DC3583B}" type="slidenum">
              <a:rPr lang="en-US" smtClean="0"/>
              <a:t>‹#›</a:t>
            </a:fld>
            <a:endParaRPr lang="en-US"/>
          </a:p>
        </p:txBody>
      </p:sp>
    </p:spTree>
    <p:extLst>
      <p:ext uri="{BB962C8B-B14F-4D97-AF65-F5344CB8AC3E}">
        <p14:creationId xmlns:p14="http://schemas.microsoft.com/office/powerpoint/2010/main" val="233738071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jpe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jpe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jpe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jpeg"/><Relationship Id="rId7" Type="http://schemas.openxmlformats.org/officeDocument/2006/relationships/diagramColors" Target="../diagrams/colors6.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6.jpeg"/><Relationship Id="rId7" Type="http://schemas.openxmlformats.org/officeDocument/2006/relationships/diagramColors" Target="../diagrams/colors7.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85800" y="1409783"/>
            <a:ext cx="10820400" cy="0"/>
          </a:xfrm>
          <a:prstGeom prst="line">
            <a:avLst/>
          </a:prstGeom>
          <a:ln w="28575" cap="flat">
            <a:solidFill>
              <a:srgbClr val="365B6D"/>
            </a:solidFill>
            <a:prstDash val="solid"/>
            <a:headEnd type="none" w="sm" len="sm"/>
            <a:tailEnd type="none" w="sm" len="sm"/>
          </a:ln>
        </p:spPr>
        <p:txBody>
          <a:bodyPr/>
          <a:lstStyle/>
          <a:p>
            <a:endParaRPr lang="en-US" sz="1200"/>
          </a:p>
        </p:txBody>
      </p:sp>
      <p:sp>
        <p:nvSpPr>
          <p:cNvPr id="3" name="TextBox 3"/>
          <p:cNvSpPr txBox="1"/>
          <p:nvPr/>
        </p:nvSpPr>
        <p:spPr>
          <a:xfrm>
            <a:off x="685800" y="1603458"/>
            <a:ext cx="10820400" cy="3359894"/>
          </a:xfrm>
          <a:prstGeom prst="rect">
            <a:avLst/>
          </a:prstGeom>
        </p:spPr>
        <p:txBody>
          <a:bodyPr lIns="0" tIns="0" rIns="0" bIns="0" rtlCol="0" anchor="t">
            <a:spAutoFit/>
          </a:bodyPr>
          <a:lstStyle/>
          <a:p>
            <a:pPr algn="just">
              <a:lnSpc>
                <a:spcPts val="11200"/>
              </a:lnSpc>
            </a:pPr>
            <a:r>
              <a:rPr lang="en-US" sz="9333" b="1">
                <a:solidFill>
                  <a:srgbClr val="365B6D"/>
                </a:solidFill>
                <a:latin typeface="Barlow Bold"/>
                <a:ea typeface="Barlow Bold"/>
                <a:cs typeface="Barlow Bold"/>
                <a:sym typeface="Barlow Bold"/>
              </a:rPr>
              <a:t>San Diego County</a:t>
            </a:r>
          </a:p>
          <a:p>
            <a:pPr algn="just">
              <a:lnSpc>
                <a:spcPts val="11200"/>
              </a:lnSpc>
            </a:pPr>
            <a:r>
              <a:rPr lang="en-US" sz="9333" b="1">
                <a:solidFill>
                  <a:srgbClr val="365B6D"/>
                </a:solidFill>
                <a:latin typeface="Barlow Bold"/>
                <a:ea typeface="Barlow Bold"/>
                <a:cs typeface="Barlow Bold"/>
                <a:sym typeface="Barlow Bold"/>
              </a:rPr>
              <a:t>LAFCO</a:t>
            </a:r>
          </a:p>
          <a:p>
            <a:pPr algn="just">
              <a:lnSpc>
                <a:spcPts val="3840"/>
              </a:lnSpc>
            </a:pPr>
            <a:r>
              <a:rPr lang="en-US" sz="3200" b="1" i="1">
                <a:solidFill>
                  <a:srgbClr val="AAC970"/>
                </a:solidFill>
                <a:latin typeface="Barlow Bold Italics"/>
                <a:ea typeface="Barlow Bold Italics"/>
                <a:cs typeface="Barlow Bold Italics"/>
                <a:sym typeface="Barlow Bold Italics"/>
              </a:rPr>
              <a:t>A Subdivision of the State</a:t>
            </a:r>
          </a:p>
        </p:txBody>
      </p:sp>
      <p:grpSp>
        <p:nvGrpSpPr>
          <p:cNvPr id="4" name="Group 4"/>
          <p:cNvGrpSpPr/>
          <p:nvPr/>
        </p:nvGrpSpPr>
        <p:grpSpPr>
          <a:xfrm>
            <a:off x="8259065" y="3161156"/>
            <a:ext cx="3526706" cy="3526706"/>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alphaModFix amt="81000"/>
              </a:blip>
              <a:stretch>
                <a:fillRect/>
              </a:stretch>
            </a:blipFill>
          </p:spPr>
          <p:txBody>
            <a:bodyPr/>
            <a:lstStyle/>
            <a:p>
              <a:endParaRPr lang="en-US" sz="1200"/>
            </a:p>
          </p:txBody>
        </p:sp>
      </p:grpSp>
      <p:sp>
        <p:nvSpPr>
          <p:cNvPr id="6" name="TextBox 6"/>
          <p:cNvSpPr txBox="1"/>
          <p:nvPr/>
        </p:nvSpPr>
        <p:spPr>
          <a:xfrm>
            <a:off x="685800" y="748030"/>
            <a:ext cx="3755571" cy="433708"/>
          </a:xfrm>
          <a:prstGeom prst="rect">
            <a:avLst/>
          </a:prstGeom>
        </p:spPr>
        <p:txBody>
          <a:bodyPr wrap="square" lIns="0" tIns="0" rIns="0" bIns="0" rtlCol="0" anchor="t">
            <a:spAutoFit/>
          </a:bodyPr>
          <a:lstStyle/>
          <a:p>
            <a:pPr>
              <a:lnSpc>
                <a:spcPts val="3733"/>
              </a:lnSpc>
            </a:pPr>
            <a:r>
              <a:rPr lang="en-US" sz="2666" b="1" i="1" spc="10" dirty="0">
                <a:solidFill>
                  <a:srgbClr val="365B6D"/>
                </a:solidFill>
                <a:latin typeface="Barlow Bold Italics"/>
                <a:ea typeface="Barlow Bold Italics"/>
                <a:cs typeface="Barlow Bold Italics"/>
                <a:sym typeface="Barlow Bold Italics"/>
              </a:rPr>
              <a:t>Commission Meeting</a:t>
            </a:r>
          </a:p>
        </p:txBody>
      </p:sp>
      <p:sp>
        <p:nvSpPr>
          <p:cNvPr id="7" name="TextBox 7"/>
          <p:cNvSpPr txBox="1"/>
          <p:nvPr/>
        </p:nvSpPr>
        <p:spPr>
          <a:xfrm>
            <a:off x="5649686" y="795232"/>
            <a:ext cx="5856515" cy="397096"/>
          </a:xfrm>
          <a:prstGeom prst="rect">
            <a:avLst/>
          </a:prstGeom>
        </p:spPr>
        <p:txBody>
          <a:bodyPr wrap="square" lIns="0" tIns="0" rIns="0" bIns="0" rtlCol="0" anchor="t">
            <a:spAutoFit/>
          </a:bodyPr>
          <a:lstStyle/>
          <a:p>
            <a:pPr algn="r">
              <a:lnSpc>
                <a:spcPts val="3360"/>
              </a:lnSpc>
            </a:pPr>
            <a:r>
              <a:rPr lang="en-US" sz="2399" b="1" spc="9" dirty="0">
                <a:solidFill>
                  <a:srgbClr val="EC6D41"/>
                </a:solidFill>
                <a:latin typeface="Barlow Bold"/>
                <a:ea typeface="Barlow Bold"/>
                <a:cs typeface="Barlow Bold"/>
                <a:sym typeface="Barlow Bold"/>
              </a:rPr>
              <a:t>Local Agency Formation Commission</a:t>
            </a:r>
          </a:p>
        </p:txBody>
      </p:sp>
      <p:sp>
        <p:nvSpPr>
          <p:cNvPr id="8" name="TextBox 8"/>
          <p:cNvSpPr txBox="1"/>
          <p:nvPr/>
        </p:nvSpPr>
        <p:spPr>
          <a:xfrm>
            <a:off x="685800" y="6004468"/>
            <a:ext cx="3357879" cy="397096"/>
          </a:xfrm>
          <a:prstGeom prst="rect">
            <a:avLst/>
          </a:prstGeom>
        </p:spPr>
        <p:txBody>
          <a:bodyPr lIns="0" tIns="0" rIns="0" bIns="0" rtlCol="0" anchor="t">
            <a:spAutoFit/>
          </a:bodyPr>
          <a:lstStyle/>
          <a:p>
            <a:pPr>
              <a:lnSpc>
                <a:spcPts val="3360"/>
              </a:lnSpc>
            </a:pPr>
            <a:r>
              <a:rPr lang="en-US" sz="2399" b="1" spc="9">
                <a:solidFill>
                  <a:srgbClr val="EC6D41"/>
                </a:solidFill>
                <a:latin typeface="Barlow Bold"/>
                <a:ea typeface="Barlow Bold"/>
                <a:cs typeface="Barlow Bold"/>
                <a:sym typeface="Barlow Bold"/>
              </a:rPr>
              <a:t>October 7, 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1FC759F-5CD1-4CB5-99BE-6F36E028F702}"/>
              </a:ext>
            </a:extLst>
          </p:cNvPr>
          <p:cNvSpPr>
            <a:spLocks noGrp="1"/>
          </p:cNvSpPr>
          <p:nvPr>
            <p:ph type="title"/>
          </p:nvPr>
        </p:nvSpPr>
        <p:spPr>
          <a:xfrm>
            <a:off x="761837" y="1043493"/>
            <a:ext cx="8242313" cy="1495956"/>
          </a:xfrm>
        </p:spPr>
        <p:txBody>
          <a:bodyPr vert="horz" lIns="91440" tIns="45720" rIns="91440" bIns="45720" rtlCol="0" anchor="t">
            <a:normAutofit/>
          </a:bodyPr>
          <a:lstStyle/>
          <a:p>
            <a:r>
              <a:rPr lang="en-US" b="1" kern="1200" dirty="0">
                <a:solidFill>
                  <a:schemeClr val="tx1"/>
                </a:solidFill>
                <a:latin typeface="Segoe UI" panose="020B0502040204020203" pitchFamily="34" charset="0"/>
                <a:cs typeface="Segoe UI" panose="020B0502040204020203" pitchFamily="34" charset="0"/>
              </a:rPr>
              <a:t>Item 7b | Proposed “O’Ryan – </a:t>
            </a:r>
            <a:r>
              <a:rPr lang="en-US" b="1" kern="1200" dirty="0" err="1">
                <a:solidFill>
                  <a:schemeClr val="tx1"/>
                </a:solidFill>
                <a:latin typeface="Segoe UI" panose="020B0502040204020203" pitchFamily="34" charset="0"/>
                <a:cs typeface="Segoe UI" panose="020B0502040204020203" pitchFamily="34" charset="0"/>
              </a:rPr>
              <a:t>Calavo</a:t>
            </a:r>
            <a:r>
              <a:rPr lang="en-US" b="1" kern="1200" dirty="0">
                <a:solidFill>
                  <a:schemeClr val="tx1"/>
                </a:solidFill>
                <a:latin typeface="Segoe UI" panose="020B0502040204020203" pitchFamily="34" charset="0"/>
                <a:cs typeface="Segoe UI" panose="020B0502040204020203" pitchFamily="34" charset="0"/>
              </a:rPr>
              <a:t> Drive Change of Organization”</a:t>
            </a:r>
          </a:p>
        </p:txBody>
      </p:sp>
      <p:cxnSp>
        <p:nvCxnSpPr>
          <p:cNvPr id="69" name="Straight Connector 68">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2" name="Picture 11" descr="Logo&#10;&#10;Description automatically generated">
            <a:extLst>
              <a:ext uri="{FF2B5EF4-FFF2-40B4-BE49-F238E27FC236}">
                <a16:creationId xmlns:a16="http://schemas.microsoft.com/office/drawing/2014/main" id="{E99D26B1-7D9C-4825-AAEB-F68E33CAF1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41" r="5270"/>
          <a:stretch/>
        </p:blipFill>
        <p:spPr>
          <a:xfrm>
            <a:off x="7970879" y="1303996"/>
            <a:ext cx="3782038" cy="4250007"/>
          </a:xfrm>
          <a:prstGeom prst="rect">
            <a:avLst/>
          </a:prstGeom>
        </p:spPr>
      </p:pic>
      <p:graphicFrame>
        <p:nvGraphicFramePr>
          <p:cNvPr id="26" name="Diagram 25">
            <a:extLst>
              <a:ext uri="{FF2B5EF4-FFF2-40B4-BE49-F238E27FC236}">
                <a16:creationId xmlns:a16="http://schemas.microsoft.com/office/drawing/2014/main" id="{4FC58A54-D6BF-4280-9B61-1FBDF880D5D0}"/>
              </a:ext>
            </a:extLst>
          </p:cNvPr>
          <p:cNvGraphicFramePr/>
          <p:nvPr>
            <p:extLst>
              <p:ext uri="{D42A27DB-BD31-4B8C-83A1-F6EECF244321}">
                <p14:modId xmlns:p14="http://schemas.microsoft.com/office/powerpoint/2010/main" val="3124668310"/>
              </p:ext>
            </p:extLst>
          </p:nvPr>
        </p:nvGraphicFramePr>
        <p:xfrm>
          <a:off x="611208" y="2108499"/>
          <a:ext cx="6708546" cy="42500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0809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85800" y="1167845"/>
            <a:ext cx="10820400" cy="0"/>
          </a:xfrm>
          <a:prstGeom prst="line">
            <a:avLst/>
          </a:prstGeom>
          <a:ln w="28575" cap="flat">
            <a:solidFill>
              <a:schemeClr val="accent6"/>
            </a:solidFill>
            <a:prstDash val="solid"/>
            <a:headEnd type="none" w="sm" len="sm"/>
            <a:tailEnd type="none" w="sm" len="sm"/>
          </a:ln>
        </p:spPr>
        <p:txBody>
          <a:bodyPr/>
          <a:lstStyle/>
          <a:p>
            <a:endParaRPr lang="en-US" sz="1200"/>
          </a:p>
        </p:txBody>
      </p:sp>
      <p:sp>
        <p:nvSpPr>
          <p:cNvPr id="3" name="Freeform 3"/>
          <p:cNvSpPr/>
          <p:nvPr/>
        </p:nvSpPr>
        <p:spPr>
          <a:xfrm>
            <a:off x="219333" y="1692227"/>
            <a:ext cx="5929427" cy="4147595"/>
          </a:xfrm>
          <a:custGeom>
            <a:avLst/>
            <a:gdLst/>
            <a:ahLst/>
            <a:cxnLst/>
            <a:rect l="l" t="t" r="r" b="b"/>
            <a:pathLst>
              <a:path w="8894141" h="6221392">
                <a:moveTo>
                  <a:pt x="0" y="0"/>
                </a:moveTo>
                <a:lnTo>
                  <a:pt x="8894141" y="0"/>
                </a:lnTo>
                <a:lnTo>
                  <a:pt x="8894141" y="6221393"/>
                </a:lnTo>
                <a:lnTo>
                  <a:pt x="0" y="6221393"/>
                </a:lnTo>
                <a:lnTo>
                  <a:pt x="0" y="0"/>
                </a:lnTo>
                <a:close/>
              </a:path>
            </a:pathLst>
          </a:custGeom>
          <a:blipFill>
            <a:blip r:embed="rId2"/>
            <a:stretch>
              <a:fillRect l="-10134" r="-10134"/>
            </a:stretch>
          </a:blipFill>
          <a:ln w="28575">
            <a:solidFill>
              <a:schemeClr val="accent4"/>
            </a:solidFill>
          </a:ln>
        </p:spPr>
        <p:txBody>
          <a:bodyPr/>
          <a:lstStyle/>
          <a:p>
            <a:endParaRPr lang="en-US" sz="1200" dirty="0"/>
          </a:p>
        </p:txBody>
      </p:sp>
      <p:sp>
        <p:nvSpPr>
          <p:cNvPr id="4" name="Freeform 4"/>
          <p:cNvSpPr/>
          <p:nvPr/>
        </p:nvSpPr>
        <p:spPr>
          <a:xfrm>
            <a:off x="6279338" y="1692227"/>
            <a:ext cx="5728589" cy="4147595"/>
          </a:xfrm>
          <a:custGeom>
            <a:avLst/>
            <a:gdLst/>
            <a:ahLst/>
            <a:cxnLst/>
            <a:rect l="l" t="t" r="r" b="b"/>
            <a:pathLst>
              <a:path w="8592883" h="6221392">
                <a:moveTo>
                  <a:pt x="0" y="0"/>
                </a:moveTo>
                <a:lnTo>
                  <a:pt x="8592882" y="0"/>
                </a:lnTo>
                <a:lnTo>
                  <a:pt x="8592882" y="6221393"/>
                </a:lnTo>
                <a:lnTo>
                  <a:pt x="0" y="6221393"/>
                </a:lnTo>
                <a:lnTo>
                  <a:pt x="0" y="0"/>
                </a:lnTo>
                <a:close/>
              </a:path>
            </a:pathLst>
          </a:custGeom>
          <a:blipFill>
            <a:blip r:embed="rId3"/>
            <a:stretch>
              <a:fillRect l="-9009" t="-544" r="-26789"/>
            </a:stretch>
          </a:blipFill>
          <a:ln w="28575">
            <a:solidFill>
              <a:srgbClr val="005EA4"/>
            </a:solidFill>
          </a:ln>
        </p:spPr>
        <p:txBody>
          <a:bodyPr/>
          <a:lstStyle/>
          <a:p>
            <a:endParaRPr lang="en-US" sz="1200" dirty="0"/>
          </a:p>
        </p:txBody>
      </p:sp>
      <p:sp>
        <p:nvSpPr>
          <p:cNvPr id="5" name="AutoShape 5"/>
          <p:cNvSpPr/>
          <p:nvPr/>
        </p:nvSpPr>
        <p:spPr>
          <a:xfrm>
            <a:off x="2292810" y="4226895"/>
            <a:ext cx="1274251" cy="12700"/>
          </a:xfrm>
          <a:prstGeom prst="line">
            <a:avLst/>
          </a:prstGeom>
          <a:ln w="38100" cap="flat">
            <a:solidFill>
              <a:srgbClr val="FFDE59"/>
            </a:solidFill>
            <a:prstDash val="solid"/>
            <a:headEnd type="none" w="sm" len="sm"/>
            <a:tailEnd type="none" w="sm" len="sm"/>
          </a:ln>
        </p:spPr>
        <p:txBody>
          <a:bodyPr/>
          <a:lstStyle/>
          <a:p>
            <a:endParaRPr lang="en-US" sz="1200"/>
          </a:p>
        </p:txBody>
      </p:sp>
      <p:sp>
        <p:nvSpPr>
          <p:cNvPr id="6" name="AutoShape 6"/>
          <p:cNvSpPr/>
          <p:nvPr/>
        </p:nvSpPr>
        <p:spPr>
          <a:xfrm>
            <a:off x="2292809" y="4239596"/>
            <a:ext cx="12700" cy="342129"/>
          </a:xfrm>
          <a:prstGeom prst="line">
            <a:avLst/>
          </a:prstGeom>
          <a:ln w="38100" cap="flat">
            <a:solidFill>
              <a:srgbClr val="FFDE59"/>
            </a:solidFill>
            <a:prstDash val="solid"/>
            <a:headEnd type="none" w="sm" len="sm"/>
            <a:tailEnd type="none" w="sm" len="sm"/>
          </a:ln>
        </p:spPr>
        <p:txBody>
          <a:bodyPr/>
          <a:lstStyle/>
          <a:p>
            <a:endParaRPr lang="en-US" sz="1200"/>
          </a:p>
        </p:txBody>
      </p:sp>
      <p:sp>
        <p:nvSpPr>
          <p:cNvPr id="7" name="AutoShape 7"/>
          <p:cNvSpPr/>
          <p:nvPr/>
        </p:nvSpPr>
        <p:spPr>
          <a:xfrm>
            <a:off x="2292810" y="4581725"/>
            <a:ext cx="891237" cy="0"/>
          </a:xfrm>
          <a:prstGeom prst="line">
            <a:avLst/>
          </a:prstGeom>
          <a:ln w="38100" cap="flat">
            <a:solidFill>
              <a:srgbClr val="FFDE59"/>
            </a:solidFill>
            <a:prstDash val="solid"/>
            <a:headEnd type="none" w="sm" len="sm"/>
            <a:tailEnd type="none" w="sm" len="sm"/>
          </a:ln>
        </p:spPr>
        <p:txBody>
          <a:bodyPr/>
          <a:lstStyle/>
          <a:p>
            <a:endParaRPr lang="en-US" sz="1200"/>
          </a:p>
        </p:txBody>
      </p:sp>
      <p:sp>
        <p:nvSpPr>
          <p:cNvPr id="8" name="AutoShape 8"/>
          <p:cNvSpPr/>
          <p:nvPr/>
        </p:nvSpPr>
        <p:spPr>
          <a:xfrm flipV="1">
            <a:off x="3192663" y="4239595"/>
            <a:ext cx="374398" cy="332800"/>
          </a:xfrm>
          <a:prstGeom prst="line">
            <a:avLst/>
          </a:prstGeom>
          <a:ln w="38100" cap="flat">
            <a:solidFill>
              <a:srgbClr val="FFDE59"/>
            </a:solidFill>
            <a:prstDash val="solid"/>
            <a:headEnd type="none" w="sm" len="sm"/>
            <a:tailEnd type="none" w="sm" len="sm"/>
          </a:ln>
        </p:spPr>
        <p:txBody>
          <a:bodyPr/>
          <a:lstStyle/>
          <a:p>
            <a:endParaRPr lang="en-US" sz="1200"/>
          </a:p>
        </p:txBody>
      </p:sp>
      <p:sp>
        <p:nvSpPr>
          <p:cNvPr id="9" name="AutoShape 9"/>
          <p:cNvSpPr/>
          <p:nvPr/>
        </p:nvSpPr>
        <p:spPr>
          <a:xfrm>
            <a:off x="7206449" y="3311072"/>
            <a:ext cx="90595" cy="310402"/>
          </a:xfrm>
          <a:prstGeom prst="line">
            <a:avLst/>
          </a:prstGeom>
          <a:ln w="38100" cap="flat">
            <a:solidFill>
              <a:srgbClr val="00BF63"/>
            </a:solidFill>
            <a:prstDash val="sysDash"/>
            <a:headEnd type="none" w="sm" len="sm"/>
            <a:tailEnd type="none" w="sm" len="sm"/>
          </a:ln>
        </p:spPr>
        <p:txBody>
          <a:bodyPr/>
          <a:lstStyle/>
          <a:p>
            <a:endParaRPr lang="en-US" sz="1200"/>
          </a:p>
        </p:txBody>
      </p:sp>
      <p:sp>
        <p:nvSpPr>
          <p:cNvPr id="10" name="AutoShape 10"/>
          <p:cNvSpPr/>
          <p:nvPr/>
        </p:nvSpPr>
        <p:spPr>
          <a:xfrm>
            <a:off x="7248782" y="3634128"/>
            <a:ext cx="149201" cy="12700"/>
          </a:xfrm>
          <a:prstGeom prst="line">
            <a:avLst/>
          </a:prstGeom>
          <a:ln w="38100" cap="flat">
            <a:solidFill>
              <a:srgbClr val="00BF63"/>
            </a:solidFill>
            <a:prstDash val="sysDash"/>
            <a:headEnd type="none" w="sm" len="sm"/>
            <a:tailEnd type="none" w="sm" len="sm"/>
          </a:ln>
        </p:spPr>
        <p:txBody>
          <a:bodyPr/>
          <a:lstStyle/>
          <a:p>
            <a:endParaRPr lang="en-US" sz="1200"/>
          </a:p>
        </p:txBody>
      </p:sp>
      <p:sp>
        <p:nvSpPr>
          <p:cNvPr id="11" name="AutoShape 11"/>
          <p:cNvSpPr/>
          <p:nvPr/>
        </p:nvSpPr>
        <p:spPr>
          <a:xfrm flipH="1" flipV="1">
            <a:off x="7399059" y="3689040"/>
            <a:ext cx="118752" cy="685621"/>
          </a:xfrm>
          <a:prstGeom prst="line">
            <a:avLst/>
          </a:prstGeom>
          <a:ln w="38100" cap="flat">
            <a:solidFill>
              <a:srgbClr val="00BF63"/>
            </a:solidFill>
            <a:prstDash val="sysDash"/>
            <a:headEnd type="none" w="sm" len="sm"/>
            <a:tailEnd type="none" w="sm" len="sm"/>
          </a:ln>
        </p:spPr>
        <p:txBody>
          <a:bodyPr/>
          <a:lstStyle/>
          <a:p>
            <a:endParaRPr lang="en-US" sz="1200"/>
          </a:p>
        </p:txBody>
      </p:sp>
      <p:sp>
        <p:nvSpPr>
          <p:cNvPr id="12" name="AutoShape 12"/>
          <p:cNvSpPr/>
          <p:nvPr/>
        </p:nvSpPr>
        <p:spPr>
          <a:xfrm flipV="1">
            <a:off x="6430833" y="3255838"/>
            <a:ext cx="784517" cy="210435"/>
          </a:xfrm>
          <a:prstGeom prst="line">
            <a:avLst/>
          </a:prstGeom>
          <a:ln w="38100" cap="flat">
            <a:solidFill>
              <a:srgbClr val="00BF63"/>
            </a:solidFill>
            <a:prstDash val="sysDash"/>
            <a:headEnd type="none" w="sm" len="sm"/>
            <a:tailEnd type="none" w="sm" len="sm"/>
          </a:ln>
        </p:spPr>
        <p:txBody>
          <a:bodyPr/>
          <a:lstStyle/>
          <a:p>
            <a:endParaRPr lang="en-US" sz="1200"/>
          </a:p>
        </p:txBody>
      </p:sp>
      <p:sp>
        <p:nvSpPr>
          <p:cNvPr id="13" name="TextBox 13"/>
          <p:cNvSpPr txBox="1"/>
          <p:nvPr/>
        </p:nvSpPr>
        <p:spPr>
          <a:xfrm>
            <a:off x="685800" y="641350"/>
            <a:ext cx="8942294" cy="350481"/>
          </a:xfrm>
          <a:prstGeom prst="rect">
            <a:avLst/>
          </a:prstGeom>
        </p:spPr>
        <p:txBody>
          <a:bodyPr wrap="square" lIns="0" tIns="0" rIns="0" bIns="0" rtlCol="0" anchor="t">
            <a:spAutoFit/>
          </a:bodyPr>
          <a:lstStyle/>
          <a:p>
            <a:pPr>
              <a:lnSpc>
                <a:spcPts val="2986"/>
              </a:lnSpc>
            </a:pPr>
            <a:r>
              <a:rPr lang="en-US" sz="2133" b="1" dirty="0">
                <a:solidFill>
                  <a:srgbClr val="333333"/>
                </a:solidFill>
                <a:latin typeface="Segoe UI" panose="020B0502040204020203" pitchFamily="34" charset="0"/>
                <a:ea typeface="Public Sans Bold"/>
                <a:cs typeface="Segoe UI" panose="020B0502040204020203" pitchFamily="34" charset="0"/>
                <a:sym typeface="Public Sans Bold"/>
              </a:rPr>
              <a:t>Item 7b | Proposed “O’Ryan - </a:t>
            </a:r>
            <a:r>
              <a:rPr lang="en-US" sz="2133" b="1" dirty="0" err="1">
                <a:solidFill>
                  <a:srgbClr val="333333"/>
                </a:solidFill>
                <a:latin typeface="Segoe UI" panose="020B0502040204020203" pitchFamily="34" charset="0"/>
                <a:ea typeface="Public Sans Bold"/>
                <a:cs typeface="Segoe UI" panose="020B0502040204020203" pitchFamily="34" charset="0"/>
                <a:sym typeface="Public Sans Bold"/>
              </a:rPr>
              <a:t>Calavo</a:t>
            </a:r>
            <a:r>
              <a:rPr lang="en-US" sz="2133" b="1" dirty="0">
                <a:solidFill>
                  <a:srgbClr val="333333"/>
                </a:solidFill>
                <a:latin typeface="Segoe UI" panose="020B0502040204020203" pitchFamily="34" charset="0"/>
                <a:ea typeface="Public Sans Bold"/>
                <a:cs typeface="Segoe UI" panose="020B0502040204020203" pitchFamily="34" charset="0"/>
                <a:sym typeface="Public Sans Bold"/>
              </a:rPr>
              <a:t> Drive Change of Organization”</a:t>
            </a:r>
          </a:p>
        </p:txBody>
      </p:sp>
      <p:sp>
        <p:nvSpPr>
          <p:cNvPr id="15" name="TextBox 15"/>
          <p:cNvSpPr txBox="1"/>
          <p:nvPr/>
        </p:nvSpPr>
        <p:spPr>
          <a:xfrm>
            <a:off x="9765284" y="4000101"/>
            <a:ext cx="2122897" cy="442044"/>
          </a:xfrm>
          <a:prstGeom prst="rect">
            <a:avLst/>
          </a:prstGeom>
        </p:spPr>
        <p:txBody>
          <a:bodyPr lIns="0" tIns="0" rIns="0" bIns="0" rtlCol="0" anchor="t">
            <a:spAutoFit/>
          </a:bodyPr>
          <a:lstStyle/>
          <a:p>
            <a:pPr algn="ctr">
              <a:lnSpc>
                <a:spcPts val="1828"/>
              </a:lnSpc>
              <a:spcBef>
                <a:spcPct val="0"/>
              </a:spcBef>
            </a:pPr>
            <a:r>
              <a:rPr lang="en-US" sz="1305" b="1">
                <a:solidFill>
                  <a:srgbClr val="FFFFFF"/>
                </a:solidFill>
                <a:latin typeface="Public Sans Bold"/>
                <a:ea typeface="Public Sans Bold"/>
                <a:cs typeface="Public Sans Bold"/>
                <a:sym typeface="Public Sans Bold"/>
              </a:rPr>
              <a:t>Otay WD Service Boundary</a:t>
            </a:r>
          </a:p>
        </p:txBody>
      </p:sp>
      <p:sp>
        <p:nvSpPr>
          <p:cNvPr id="16" name="TextBox 16"/>
          <p:cNvSpPr txBox="1"/>
          <p:nvPr/>
        </p:nvSpPr>
        <p:spPr>
          <a:xfrm>
            <a:off x="6892787" y="2496957"/>
            <a:ext cx="2415024" cy="175369"/>
          </a:xfrm>
          <a:prstGeom prst="rect">
            <a:avLst/>
          </a:prstGeom>
        </p:spPr>
        <p:txBody>
          <a:bodyPr lIns="0" tIns="0" rIns="0" bIns="0" rtlCol="0" anchor="t">
            <a:spAutoFit/>
          </a:bodyPr>
          <a:lstStyle/>
          <a:p>
            <a:pPr algn="ctr">
              <a:lnSpc>
                <a:spcPts val="1493"/>
              </a:lnSpc>
              <a:spcBef>
                <a:spcPct val="0"/>
              </a:spcBef>
            </a:pPr>
            <a:r>
              <a:rPr lang="en-US" sz="1066" b="1">
                <a:solidFill>
                  <a:srgbClr val="FFFFFF"/>
                </a:solidFill>
                <a:latin typeface="Public Sans Bold"/>
                <a:ea typeface="Public Sans Bold"/>
                <a:cs typeface="Public Sans Bold"/>
                <a:sym typeface="Public Sans Bold"/>
              </a:rPr>
              <a:t>Otay WD Sewer Improvement District</a:t>
            </a:r>
          </a:p>
        </p:txBody>
      </p:sp>
      <p:sp>
        <p:nvSpPr>
          <p:cNvPr id="17" name="TextBox 17"/>
          <p:cNvSpPr txBox="1"/>
          <p:nvPr/>
        </p:nvSpPr>
        <p:spPr>
          <a:xfrm rot="-2522990">
            <a:off x="7585485" y="3651534"/>
            <a:ext cx="3099283" cy="210122"/>
          </a:xfrm>
          <a:prstGeom prst="rect">
            <a:avLst/>
          </a:prstGeom>
        </p:spPr>
        <p:txBody>
          <a:bodyPr lIns="0" tIns="0" rIns="0" bIns="0" rtlCol="0" anchor="t">
            <a:spAutoFit/>
          </a:bodyPr>
          <a:lstStyle/>
          <a:p>
            <a:pPr algn="ctr">
              <a:lnSpc>
                <a:spcPts val="1773"/>
              </a:lnSpc>
              <a:spcBef>
                <a:spcPct val="0"/>
              </a:spcBef>
            </a:pPr>
            <a:r>
              <a:rPr lang="en-US" sz="1267" b="1">
                <a:solidFill>
                  <a:srgbClr val="FFFFFF"/>
                </a:solidFill>
                <a:latin typeface="Public Sans Bold"/>
                <a:ea typeface="Public Sans Bold"/>
                <a:cs typeface="Public Sans Bold"/>
                <a:sym typeface="Public Sans Bold"/>
              </a:rPr>
              <a:t>Avocado Blvd. </a:t>
            </a:r>
          </a:p>
        </p:txBody>
      </p:sp>
      <p:pic>
        <p:nvPicPr>
          <p:cNvPr id="18" name="Picture 17" descr="Logo&#10;&#10;Description automatically generated">
            <a:extLst>
              <a:ext uri="{FF2B5EF4-FFF2-40B4-BE49-F238E27FC236}">
                <a16:creationId xmlns:a16="http://schemas.microsoft.com/office/drawing/2014/main" id="{143E142B-AA76-CCA7-C16B-4CCF5B2328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41" r="5270"/>
          <a:stretch/>
        </p:blipFill>
        <p:spPr>
          <a:xfrm>
            <a:off x="10356200" y="25904"/>
            <a:ext cx="1407238" cy="158137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64" name="Rectangle 6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5">
            <a:extLst>
              <a:ext uri="{FF2B5EF4-FFF2-40B4-BE49-F238E27FC236}">
                <a16:creationId xmlns:a16="http://schemas.microsoft.com/office/drawing/2014/main" id="{D1FC759F-5CD1-4CB5-99BE-6F36E028F702}"/>
              </a:ext>
            </a:extLst>
          </p:cNvPr>
          <p:cNvSpPr>
            <a:spLocks noGrp="1"/>
          </p:cNvSpPr>
          <p:nvPr>
            <p:ph type="title"/>
          </p:nvPr>
        </p:nvSpPr>
        <p:spPr>
          <a:xfrm>
            <a:off x="761802" y="350196"/>
            <a:ext cx="8852097" cy="1624520"/>
          </a:xfrm>
        </p:spPr>
        <p:txBody>
          <a:bodyPr vert="horz" lIns="91440" tIns="45720" rIns="91440" bIns="45720" rtlCol="0" anchor="ctr">
            <a:normAutofit/>
          </a:bodyPr>
          <a:lstStyle/>
          <a:p>
            <a:r>
              <a:rPr lang="en-US" b="1" dirty="0">
                <a:latin typeface="Segoe UI" panose="020B0502040204020203" pitchFamily="34" charset="0"/>
                <a:cs typeface="Segoe UI" panose="020B0502040204020203" pitchFamily="34" charset="0"/>
              </a:rPr>
              <a:t>Item 7b | Proposed “O’Ryan - </a:t>
            </a:r>
            <a:r>
              <a:rPr lang="en-US" b="1" dirty="0" err="1">
                <a:latin typeface="Segoe UI" panose="020B0502040204020203" pitchFamily="34" charset="0"/>
                <a:cs typeface="Segoe UI" panose="020B0502040204020203" pitchFamily="34" charset="0"/>
              </a:rPr>
              <a:t>Calavo</a:t>
            </a:r>
            <a:r>
              <a:rPr lang="en-US" b="1" dirty="0">
                <a:latin typeface="Segoe UI" panose="020B0502040204020203" pitchFamily="34" charset="0"/>
                <a:cs typeface="Segoe UI" panose="020B0502040204020203" pitchFamily="34" charset="0"/>
              </a:rPr>
              <a:t> Drive Change of Organization”</a:t>
            </a:r>
          </a:p>
        </p:txBody>
      </p:sp>
      <p:pic>
        <p:nvPicPr>
          <p:cNvPr id="12" name="Picture 11" descr="Logo&#10;&#10;Description automatically generated">
            <a:extLst>
              <a:ext uri="{FF2B5EF4-FFF2-40B4-BE49-F238E27FC236}">
                <a16:creationId xmlns:a16="http://schemas.microsoft.com/office/drawing/2014/main" id="{E99D26B1-7D9C-4825-AAEB-F68E33CAF1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41" r="5270"/>
          <a:stretch/>
        </p:blipFill>
        <p:spPr>
          <a:xfrm>
            <a:off x="10162903" y="1"/>
            <a:ext cx="2035922" cy="2287851"/>
          </a:xfrm>
          <a:prstGeom prst="rect">
            <a:avLst/>
          </a:prstGeom>
        </p:spPr>
      </p:pic>
      <p:graphicFrame>
        <p:nvGraphicFramePr>
          <p:cNvPr id="26" name="Diagram 25">
            <a:extLst>
              <a:ext uri="{FF2B5EF4-FFF2-40B4-BE49-F238E27FC236}">
                <a16:creationId xmlns:a16="http://schemas.microsoft.com/office/drawing/2014/main" id="{4FC58A54-D6BF-4280-9B61-1FBDF880D5D0}"/>
              </a:ext>
            </a:extLst>
          </p:cNvPr>
          <p:cNvGraphicFramePr/>
          <p:nvPr>
            <p:extLst>
              <p:ext uri="{D42A27DB-BD31-4B8C-83A1-F6EECF244321}">
                <p14:modId xmlns:p14="http://schemas.microsoft.com/office/powerpoint/2010/main" val="303294049"/>
              </p:ext>
            </p:extLst>
          </p:nvPr>
        </p:nvGraphicFramePr>
        <p:xfrm>
          <a:off x="761802" y="1974716"/>
          <a:ext cx="10039561" cy="44993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69445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64" name="Rectangle 6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5">
            <a:extLst>
              <a:ext uri="{FF2B5EF4-FFF2-40B4-BE49-F238E27FC236}">
                <a16:creationId xmlns:a16="http://schemas.microsoft.com/office/drawing/2014/main" id="{D1FC759F-5CD1-4CB5-99BE-6F36E028F702}"/>
              </a:ext>
            </a:extLst>
          </p:cNvPr>
          <p:cNvSpPr>
            <a:spLocks noGrp="1"/>
          </p:cNvSpPr>
          <p:nvPr>
            <p:ph type="title"/>
          </p:nvPr>
        </p:nvSpPr>
        <p:spPr>
          <a:xfrm>
            <a:off x="761802" y="350196"/>
            <a:ext cx="8855534" cy="1624520"/>
          </a:xfrm>
        </p:spPr>
        <p:txBody>
          <a:bodyPr vert="horz" lIns="91440" tIns="45720" rIns="91440" bIns="45720" rtlCol="0" anchor="ctr">
            <a:normAutofit fontScale="90000"/>
          </a:bodyPr>
          <a:lstStyle/>
          <a:p>
            <a:r>
              <a:rPr lang="en-US" sz="3700" b="1" dirty="0">
                <a:latin typeface="Segoe UI" panose="020B0502040204020203" pitchFamily="34" charset="0"/>
                <a:cs typeface="Segoe UI" panose="020B0502040204020203" pitchFamily="34" charset="0"/>
              </a:rPr>
              <a:t>Item 8a | Review of Legislative Policy L-106 </a:t>
            </a:r>
            <a:br>
              <a:rPr lang="en-US" sz="3700" b="1" dirty="0">
                <a:latin typeface="Segoe UI" panose="020B0502040204020203" pitchFamily="34" charset="0"/>
                <a:cs typeface="Segoe UI" panose="020B0502040204020203" pitchFamily="34" charset="0"/>
              </a:rPr>
            </a:br>
            <a:r>
              <a:rPr lang="en-US" sz="3700" b="1" dirty="0">
                <a:latin typeface="Segoe UI" panose="020B0502040204020203" pitchFamily="34" charset="0"/>
                <a:cs typeface="Segoe UI" panose="020B0502040204020203" pitchFamily="34" charset="0"/>
              </a:rPr>
              <a:t>(Conducting Municipal Service Reviews)</a:t>
            </a:r>
          </a:p>
        </p:txBody>
      </p:sp>
      <p:pic>
        <p:nvPicPr>
          <p:cNvPr id="12" name="Picture 11" descr="Logo&#10;&#10;Description automatically generated">
            <a:extLst>
              <a:ext uri="{FF2B5EF4-FFF2-40B4-BE49-F238E27FC236}">
                <a16:creationId xmlns:a16="http://schemas.microsoft.com/office/drawing/2014/main" id="{E99D26B1-7D9C-4825-AAEB-F68E33CAF1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41" r="5270"/>
          <a:stretch/>
        </p:blipFill>
        <p:spPr>
          <a:xfrm>
            <a:off x="10162903" y="1"/>
            <a:ext cx="2035922" cy="2287851"/>
          </a:xfrm>
          <a:prstGeom prst="rect">
            <a:avLst/>
          </a:prstGeom>
        </p:spPr>
      </p:pic>
      <p:graphicFrame>
        <p:nvGraphicFramePr>
          <p:cNvPr id="26" name="Diagram 25">
            <a:extLst>
              <a:ext uri="{FF2B5EF4-FFF2-40B4-BE49-F238E27FC236}">
                <a16:creationId xmlns:a16="http://schemas.microsoft.com/office/drawing/2014/main" id="{4FC58A54-D6BF-4280-9B61-1FBDF880D5D0}"/>
              </a:ext>
            </a:extLst>
          </p:cNvPr>
          <p:cNvGraphicFramePr/>
          <p:nvPr>
            <p:extLst>
              <p:ext uri="{D42A27DB-BD31-4B8C-83A1-F6EECF244321}">
                <p14:modId xmlns:p14="http://schemas.microsoft.com/office/powerpoint/2010/main" val="2674198996"/>
              </p:ext>
            </p:extLst>
          </p:nvPr>
        </p:nvGraphicFramePr>
        <p:xfrm>
          <a:off x="761802" y="1974716"/>
          <a:ext cx="10039561" cy="44993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67659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64" name="Rectangle 6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5">
            <a:extLst>
              <a:ext uri="{FF2B5EF4-FFF2-40B4-BE49-F238E27FC236}">
                <a16:creationId xmlns:a16="http://schemas.microsoft.com/office/drawing/2014/main" id="{D1FC759F-5CD1-4CB5-99BE-6F36E028F702}"/>
              </a:ext>
            </a:extLst>
          </p:cNvPr>
          <p:cNvSpPr>
            <a:spLocks noGrp="1"/>
          </p:cNvSpPr>
          <p:nvPr>
            <p:ph type="title"/>
          </p:nvPr>
        </p:nvSpPr>
        <p:spPr>
          <a:xfrm>
            <a:off x="761802" y="350196"/>
            <a:ext cx="8855534" cy="1624520"/>
          </a:xfrm>
        </p:spPr>
        <p:txBody>
          <a:bodyPr vert="horz" lIns="91440" tIns="45720" rIns="91440" bIns="45720" rtlCol="0" anchor="ctr">
            <a:normAutofit fontScale="90000"/>
          </a:bodyPr>
          <a:lstStyle/>
          <a:p>
            <a:r>
              <a:rPr lang="en-US" sz="3700" b="1" dirty="0">
                <a:latin typeface="Segoe UI" panose="020B0502040204020203" pitchFamily="34" charset="0"/>
                <a:cs typeface="Segoe UI" panose="020B0502040204020203" pitchFamily="34" charset="0"/>
              </a:rPr>
              <a:t>Item 8a | Review of Legislative Policy L-106 </a:t>
            </a:r>
            <a:br>
              <a:rPr lang="en-US" sz="3700" b="1" dirty="0">
                <a:latin typeface="Segoe UI" panose="020B0502040204020203" pitchFamily="34" charset="0"/>
                <a:cs typeface="Segoe UI" panose="020B0502040204020203" pitchFamily="34" charset="0"/>
              </a:rPr>
            </a:br>
            <a:r>
              <a:rPr lang="en-US" sz="3700" b="1" dirty="0">
                <a:latin typeface="Segoe UI" panose="020B0502040204020203" pitchFamily="34" charset="0"/>
                <a:cs typeface="Segoe UI" panose="020B0502040204020203" pitchFamily="34" charset="0"/>
              </a:rPr>
              <a:t>(Conducting Municipal Service Reviews)</a:t>
            </a:r>
          </a:p>
        </p:txBody>
      </p:sp>
      <p:pic>
        <p:nvPicPr>
          <p:cNvPr id="12" name="Picture 11" descr="Logo&#10;&#10;Description automatically generated">
            <a:extLst>
              <a:ext uri="{FF2B5EF4-FFF2-40B4-BE49-F238E27FC236}">
                <a16:creationId xmlns:a16="http://schemas.microsoft.com/office/drawing/2014/main" id="{E99D26B1-7D9C-4825-AAEB-F68E33CAF1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41" r="5270"/>
          <a:stretch/>
        </p:blipFill>
        <p:spPr>
          <a:xfrm>
            <a:off x="10162903" y="1"/>
            <a:ext cx="2035922" cy="2287851"/>
          </a:xfrm>
          <a:prstGeom prst="rect">
            <a:avLst/>
          </a:prstGeom>
        </p:spPr>
      </p:pic>
      <p:graphicFrame>
        <p:nvGraphicFramePr>
          <p:cNvPr id="26" name="Diagram 25">
            <a:extLst>
              <a:ext uri="{FF2B5EF4-FFF2-40B4-BE49-F238E27FC236}">
                <a16:creationId xmlns:a16="http://schemas.microsoft.com/office/drawing/2014/main" id="{4FC58A54-D6BF-4280-9B61-1FBDF880D5D0}"/>
              </a:ext>
            </a:extLst>
          </p:cNvPr>
          <p:cNvGraphicFramePr/>
          <p:nvPr>
            <p:extLst>
              <p:ext uri="{D42A27DB-BD31-4B8C-83A1-F6EECF244321}">
                <p14:modId xmlns:p14="http://schemas.microsoft.com/office/powerpoint/2010/main" val="3896994558"/>
              </p:ext>
            </p:extLst>
          </p:nvPr>
        </p:nvGraphicFramePr>
        <p:xfrm>
          <a:off x="761802" y="1974716"/>
          <a:ext cx="10039561" cy="44993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07531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64" name="Rectangle 6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5">
            <a:extLst>
              <a:ext uri="{FF2B5EF4-FFF2-40B4-BE49-F238E27FC236}">
                <a16:creationId xmlns:a16="http://schemas.microsoft.com/office/drawing/2014/main" id="{D1FC759F-5CD1-4CB5-99BE-6F36E028F702}"/>
              </a:ext>
            </a:extLst>
          </p:cNvPr>
          <p:cNvSpPr>
            <a:spLocks noGrp="1"/>
          </p:cNvSpPr>
          <p:nvPr>
            <p:ph type="title"/>
          </p:nvPr>
        </p:nvSpPr>
        <p:spPr>
          <a:xfrm>
            <a:off x="761802" y="350196"/>
            <a:ext cx="8855534" cy="1624520"/>
          </a:xfrm>
        </p:spPr>
        <p:txBody>
          <a:bodyPr vert="horz" lIns="91440" tIns="45720" rIns="91440" bIns="45720" rtlCol="0" anchor="ctr">
            <a:normAutofit fontScale="90000"/>
          </a:bodyPr>
          <a:lstStyle/>
          <a:p>
            <a:r>
              <a:rPr lang="en-US" sz="3700" b="1" dirty="0">
                <a:latin typeface="Segoe UI" panose="020B0502040204020203" pitchFamily="34" charset="0"/>
                <a:cs typeface="Segoe UI" panose="020B0502040204020203" pitchFamily="34" charset="0"/>
              </a:rPr>
              <a:t>Item 8a | Review of Legislative Policy L-106 </a:t>
            </a:r>
            <a:br>
              <a:rPr lang="en-US" sz="3700" b="1" dirty="0">
                <a:latin typeface="Segoe UI" panose="020B0502040204020203" pitchFamily="34" charset="0"/>
                <a:cs typeface="Segoe UI" panose="020B0502040204020203" pitchFamily="34" charset="0"/>
              </a:rPr>
            </a:br>
            <a:r>
              <a:rPr lang="en-US" sz="3700" b="1" dirty="0">
                <a:latin typeface="Segoe UI" panose="020B0502040204020203" pitchFamily="34" charset="0"/>
                <a:cs typeface="Segoe UI" panose="020B0502040204020203" pitchFamily="34" charset="0"/>
              </a:rPr>
              <a:t>(Conducting Municipal Service Reviews)</a:t>
            </a:r>
          </a:p>
        </p:txBody>
      </p:sp>
      <p:pic>
        <p:nvPicPr>
          <p:cNvPr id="12" name="Picture 11" descr="Logo&#10;&#10;Description automatically generated">
            <a:extLst>
              <a:ext uri="{FF2B5EF4-FFF2-40B4-BE49-F238E27FC236}">
                <a16:creationId xmlns:a16="http://schemas.microsoft.com/office/drawing/2014/main" id="{E99D26B1-7D9C-4825-AAEB-F68E33CAF1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41" r="5270"/>
          <a:stretch/>
        </p:blipFill>
        <p:spPr>
          <a:xfrm>
            <a:off x="10162903" y="1"/>
            <a:ext cx="2035922" cy="2287851"/>
          </a:xfrm>
          <a:prstGeom prst="rect">
            <a:avLst/>
          </a:prstGeom>
        </p:spPr>
      </p:pic>
      <p:graphicFrame>
        <p:nvGraphicFramePr>
          <p:cNvPr id="26" name="Diagram 25">
            <a:extLst>
              <a:ext uri="{FF2B5EF4-FFF2-40B4-BE49-F238E27FC236}">
                <a16:creationId xmlns:a16="http://schemas.microsoft.com/office/drawing/2014/main" id="{4FC58A54-D6BF-4280-9B61-1FBDF880D5D0}"/>
              </a:ext>
            </a:extLst>
          </p:cNvPr>
          <p:cNvGraphicFramePr/>
          <p:nvPr>
            <p:extLst>
              <p:ext uri="{D42A27DB-BD31-4B8C-83A1-F6EECF244321}">
                <p14:modId xmlns:p14="http://schemas.microsoft.com/office/powerpoint/2010/main" val="2668603219"/>
              </p:ext>
            </p:extLst>
          </p:nvPr>
        </p:nvGraphicFramePr>
        <p:xfrm>
          <a:off x="761802" y="1974716"/>
          <a:ext cx="10039561" cy="44993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89138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64" name="Rectangle 6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5">
            <a:extLst>
              <a:ext uri="{FF2B5EF4-FFF2-40B4-BE49-F238E27FC236}">
                <a16:creationId xmlns:a16="http://schemas.microsoft.com/office/drawing/2014/main" id="{D1FC759F-5CD1-4CB5-99BE-6F36E028F702}"/>
              </a:ext>
            </a:extLst>
          </p:cNvPr>
          <p:cNvSpPr>
            <a:spLocks noGrp="1"/>
          </p:cNvSpPr>
          <p:nvPr>
            <p:ph type="title"/>
          </p:nvPr>
        </p:nvSpPr>
        <p:spPr>
          <a:xfrm>
            <a:off x="761802" y="350196"/>
            <a:ext cx="8855534" cy="1624520"/>
          </a:xfrm>
        </p:spPr>
        <p:txBody>
          <a:bodyPr vert="horz" lIns="91440" tIns="45720" rIns="91440" bIns="45720" rtlCol="0" anchor="ctr">
            <a:normAutofit fontScale="90000"/>
          </a:bodyPr>
          <a:lstStyle/>
          <a:p>
            <a:r>
              <a:rPr lang="en-US" sz="3700" b="1" dirty="0">
                <a:latin typeface="Segoe UI" panose="020B0502040204020203" pitchFamily="34" charset="0"/>
                <a:cs typeface="Segoe UI" panose="020B0502040204020203" pitchFamily="34" charset="0"/>
              </a:rPr>
              <a:t>Item 8a | Review of Legislative Policy L-106 </a:t>
            </a:r>
            <a:br>
              <a:rPr lang="en-US" sz="3700" b="1" dirty="0">
                <a:latin typeface="Segoe UI" panose="020B0502040204020203" pitchFamily="34" charset="0"/>
                <a:cs typeface="Segoe UI" panose="020B0502040204020203" pitchFamily="34" charset="0"/>
              </a:rPr>
            </a:br>
            <a:r>
              <a:rPr lang="en-US" sz="3700" b="1" dirty="0">
                <a:latin typeface="Segoe UI" panose="020B0502040204020203" pitchFamily="34" charset="0"/>
                <a:cs typeface="Segoe UI" panose="020B0502040204020203" pitchFamily="34" charset="0"/>
              </a:rPr>
              <a:t>(Conducting Municipal Service Reviews)</a:t>
            </a:r>
          </a:p>
        </p:txBody>
      </p:sp>
      <p:pic>
        <p:nvPicPr>
          <p:cNvPr id="12" name="Picture 11" descr="Logo&#10;&#10;Description automatically generated">
            <a:extLst>
              <a:ext uri="{FF2B5EF4-FFF2-40B4-BE49-F238E27FC236}">
                <a16:creationId xmlns:a16="http://schemas.microsoft.com/office/drawing/2014/main" id="{E99D26B1-7D9C-4825-AAEB-F68E33CAF1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41" r="5270"/>
          <a:stretch/>
        </p:blipFill>
        <p:spPr>
          <a:xfrm>
            <a:off x="10162903" y="1"/>
            <a:ext cx="2035922" cy="2287851"/>
          </a:xfrm>
          <a:prstGeom prst="rect">
            <a:avLst/>
          </a:prstGeom>
        </p:spPr>
      </p:pic>
      <p:graphicFrame>
        <p:nvGraphicFramePr>
          <p:cNvPr id="26" name="Diagram 25">
            <a:extLst>
              <a:ext uri="{FF2B5EF4-FFF2-40B4-BE49-F238E27FC236}">
                <a16:creationId xmlns:a16="http://schemas.microsoft.com/office/drawing/2014/main" id="{4FC58A54-D6BF-4280-9B61-1FBDF880D5D0}"/>
              </a:ext>
            </a:extLst>
          </p:cNvPr>
          <p:cNvGraphicFramePr/>
          <p:nvPr>
            <p:extLst>
              <p:ext uri="{D42A27DB-BD31-4B8C-83A1-F6EECF244321}">
                <p14:modId xmlns:p14="http://schemas.microsoft.com/office/powerpoint/2010/main" val="3698510984"/>
              </p:ext>
            </p:extLst>
          </p:nvPr>
        </p:nvGraphicFramePr>
        <p:xfrm>
          <a:off x="761802" y="1781078"/>
          <a:ext cx="11109069" cy="49101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82618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64" name="Rectangle 6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5">
            <a:extLst>
              <a:ext uri="{FF2B5EF4-FFF2-40B4-BE49-F238E27FC236}">
                <a16:creationId xmlns:a16="http://schemas.microsoft.com/office/drawing/2014/main" id="{D1FC759F-5CD1-4CB5-99BE-6F36E028F702}"/>
              </a:ext>
            </a:extLst>
          </p:cNvPr>
          <p:cNvSpPr>
            <a:spLocks noGrp="1"/>
          </p:cNvSpPr>
          <p:nvPr>
            <p:ph type="title"/>
          </p:nvPr>
        </p:nvSpPr>
        <p:spPr>
          <a:xfrm>
            <a:off x="761802" y="350196"/>
            <a:ext cx="8855534" cy="1624520"/>
          </a:xfrm>
        </p:spPr>
        <p:txBody>
          <a:bodyPr vert="horz" lIns="91440" tIns="45720" rIns="91440" bIns="45720" rtlCol="0" anchor="ctr">
            <a:normAutofit fontScale="90000"/>
          </a:bodyPr>
          <a:lstStyle/>
          <a:p>
            <a:r>
              <a:rPr lang="en-US" sz="3700" b="1" dirty="0">
                <a:latin typeface="Segoe UI" panose="020B0502040204020203" pitchFamily="34" charset="0"/>
                <a:cs typeface="Segoe UI" panose="020B0502040204020203" pitchFamily="34" charset="0"/>
              </a:rPr>
              <a:t>Item 8a | Review of Legislative Policy L-106 </a:t>
            </a:r>
            <a:br>
              <a:rPr lang="en-US" sz="3700" b="1" dirty="0">
                <a:latin typeface="Segoe UI" panose="020B0502040204020203" pitchFamily="34" charset="0"/>
                <a:cs typeface="Segoe UI" panose="020B0502040204020203" pitchFamily="34" charset="0"/>
              </a:rPr>
            </a:br>
            <a:r>
              <a:rPr lang="en-US" sz="3700" b="1" dirty="0">
                <a:latin typeface="Segoe UI" panose="020B0502040204020203" pitchFamily="34" charset="0"/>
                <a:cs typeface="Segoe UI" panose="020B0502040204020203" pitchFamily="34" charset="0"/>
              </a:rPr>
              <a:t>(Conducting Municipal Service Reviews)</a:t>
            </a:r>
          </a:p>
        </p:txBody>
      </p:sp>
      <p:pic>
        <p:nvPicPr>
          <p:cNvPr id="12" name="Picture 11" descr="Logo&#10;&#10;Description automatically generated">
            <a:extLst>
              <a:ext uri="{FF2B5EF4-FFF2-40B4-BE49-F238E27FC236}">
                <a16:creationId xmlns:a16="http://schemas.microsoft.com/office/drawing/2014/main" id="{E99D26B1-7D9C-4825-AAEB-F68E33CAF1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41" r="5270"/>
          <a:stretch/>
        </p:blipFill>
        <p:spPr>
          <a:xfrm>
            <a:off x="10162903" y="1"/>
            <a:ext cx="2035922" cy="2287851"/>
          </a:xfrm>
          <a:prstGeom prst="rect">
            <a:avLst/>
          </a:prstGeom>
        </p:spPr>
      </p:pic>
      <p:graphicFrame>
        <p:nvGraphicFramePr>
          <p:cNvPr id="26" name="Diagram 25">
            <a:extLst>
              <a:ext uri="{FF2B5EF4-FFF2-40B4-BE49-F238E27FC236}">
                <a16:creationId xmlns:a16="http://schemas.microsoft.com/office/drawing/2014/main" id="{4FC58A54-D6BF-4280-9B61-1FBDF880D5D0}"/>
              </a:ext>
            </a:extLst>
          </p:cNvPr>
          <p:cNvGraphicFramePr/>
          <p:nvPr>
            <p:extLst>
              <p:ext uri="{D42A27DB-BD31-4B8C-83A1-F6EECF244321}">
                <p14:modId xmlns:p14="http://schemas.microsoft.com/office/powerpoint/2010/main" val="4201695669"/>
              </p:ext>
            </p:extLst>
          </p:nvPr>
        </p:nvGraphicFramePr>
        <p:xfrm>
          <a:off x="761802" y="1974716"/>
          <a:ext cx="11109069" cy="44993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35206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C05E2-B747-CE54-7854-40D1EF62AEF2}"/>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D57D274E-5138-4405-F18C-047635EB7929}"/>
              </a:ext>
            </a:extLst>
          </p:cNvPr>
          <p:cNvSpPr>
            <a:spLocks noGrp="1"/>
          </p:cNvSpPr>
          <p:nvPr>
            <p:ph type="title"/>
          </p:nvPr>
        </p:nvSpPr>
        <p:spPr>
          <a:xfrm>
            <a:off x="3976645" y="193937"/>
            <a:ext cx="7710352" cy="1364540"/>
          </a:xfrm>
        </p:spPr>
        <p:txBody>
          <a:bodyPr vert="horz" lIns="91440" tIns="45720" rIns="91440" bIns="45720" rtlCol="0" anchor="b">
            <a:normAutofit/>
          </a:bodyPr>
          <a:lstStyle/>
          <a:p>
            <a:r>
              <a:rPr lang="en-US" b="1" dirty="0">
                <a:solidFill>
                  <a:prstClr val="black"/>
                </a:solidFill>
                <a:latin typeface="Candara" panose="020E0502030303020204" pitchFamily="34" charset="0"/>
              </a:rPr>
              <a:t>Item 8b | MSR of Wholesale Water Agencies Status Update</a:t>
            </a:r>
          </a:p>
        </p:txBody>
      </p:sp>
      <p:pic>
        <p:nvPicPr>
          <p:cNvPr id="2" name="Picture 1">
            <a:extLst>
              <a:ext uri="{FF2B5EF4-FFF2-40B4-BE49-F238E27FC236}">
                <a16:creationId xmlns:a16="http://schemas.microsoft.com/office/drawing/2014/main" id="{51D9FC23-D119-C86B-9FE4-C03A2F0BA8C5}"/>
              </a:ext>
            </a:extLst>
          </p:cNvPr>
          <p:cNvPicPr>
            <a:picLocks noChangeAspect="1"/>
          </p:cNvPicPr>
          <p:nvPr/>
        </p:nvPicPr>
        <p:blipFill>
          <a:blip r:embed="rId3"/>
          <a:stretch>
            <a:fillRect/>
          </a:stretch>
        </p:blipFill>
        <p:spPr>
          <a:xfrm>
            <a:off x="867311" y="3649704"/>
            <a:ext cx="2317426" cy="2807827"/>
          </a:xfrm>
          <a:prstGeom prst="rect">
            <a:avLst/>
          </a:prstGeom>
          <a:ln>
            <a:noFill/>
          </a:ln>
          <a:effectLst>
            <a:outerShdw blurRad="292100" dist="139700" dir="2700000" algn="tl" rotWithShape="0">
              <a:srgbClr val="333333">
                <a:alpha val="65000"/>
              </a:srgbClr>
            </a:outerShdw>
          </a:effectLst>
        </p:spPr>
      </p:pic>
      <p:pic>
        <p:nvPicPr>
          <p:cNvPr id="12" name="Picture 11" descr="Logo&#10;&#10;Description automatically generated">
            <a:extLst>
              <a:ext uri="{FF2B5EF4-FFF2-40B4-BE49-F238E27FC236}">
                <a16:creationId xmlns:a16="http://schemas.microsoft.com/office/drawing/2014/main" id="{D690E09F-318D-73D8-A1B2-258F0126CC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608" y="193937"/>
            <a:ext cx="3495247" cy="3495247"/>
          </a:xfrm>
          <a:prstGeom prst="rect">
            <a:avLst/>
          </a:prstGeom>
        </p:spPr>
      </p:pic>
      <p:sp>
        <p:nvSpPr>
          <p:cNvPr id="3" name="TextBox 2">
            <a:extLst>
              <a:ext uri="{FF2B5EF4-FFF2-40B4-BE49-F238E27FC236}">
                <a16:creationId xmlns:a16="http://schemas.microsoft.com/office/drawing/2014/main" id="{8AC954E5-6E9F-102C-AFAE-57A3FFF83D66}"/>
              </a:ext>
            </a:extLst>
          </p:cNvPr>
          <p:cNvSpPr txBox="1"/>
          <p:nvPr/>
        </p:nvSpPr>
        <p:spPr>
          <a:xfrm>
            <a:off x="4505739" y="3882887"/>
            <a:ext cx="184731" cy="369332"/>
          </a:xfrm>
          <a:prstGeom prst="rect">
            <a:avLst/>
          </a:prstGeom>
          <a:noFill/>
        </p:spPr>
        <p:txBody>
          <a:bodyPr wrap="none" rtlCol="0">
            <a:spAutoFit/>
          </a:bodyPr>
          <a:lstStyle/>
          <a:p>
            <a:endParaRPr lang="en-US" dirty="0"/>
          </a:p>
        </p:txBody>
      </p:sp>
      <p:grpSp>
        <p:nvGrpSpPr>
          <p:cNvPr id="4" name="Group 3">
            <a:extLst>
              <a:ext uri="{FF2B5EF4-FFF2-40B4-BE49-F238E27FC236}">
                <a16:creationId xmlns:a16="http://schemas.microsoft.com/office/drawing/2014/main" id="{2F7C80A2-8076-1A21-8E63-46E31F2B6259}"/>
              </a:ext>
            </a:extLst>
          </p:cNvPr>
          <p:cNvGrpSpPr/>
          <p:nvPr/>
        </p:nvGrpSpPr>
        <p:grpSpPr>
          <a:xfrm>
            <a:off x="3947364" y="1909720"/>
            <a:ext cx="5887514" cy="599827"/>
            <a:chOff x="265922" y="242190"/>
            <a:chExt cx="5887514" cy="599827"/>
          </a:xfrm>
        </p:grpSpPr>
        <p:sp>
          <p:nvSpPr>
            <p:cNvPr id="5" name="Rounded Rectangle 4">
              <a:extLst>
                <a:ext uri="{FF2B5EF4-FFF2-40B4-BE49-F238E27FC236}">
                  <a16:creationId xmlns:a16="http://schemas.microsoft.com/office/drawing/2014/main" id="{8BA4EDAB-BE68-D198-82EF-FC7286709CD4}"/>
                </a:ext>
              </a:extLst>
            </p:cNvPr>
            <p:cNvSpPr/>
            <p:nvPr/>
          </p:nvSpPr>
          <p:spPr>
            <a:xfrm>
              <a:off x="265922" y="242190"/>
              <a:ext cx="5887514" cy="599827"/>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6" name="Rounded Rectangle 4">
              <a:extLst>
                <a:ext uri="{FF2B5EF4-FFF2-40B4-BE49-F238E27FC236}">
                  <a16:creationId xmlns:a16="http://schemas.microsoft.com/office/drawing/2014/main" id="{3CA68E5D-E72A-2A8B-38C0-E9E2413BE537}"/>
                </a:ext>
              </a:extLst>
            </p:cNvPr>
            <p:cNvSpPr txBox="1"/>
            <p:nvPr/>
          </p:nvSpPr>
          <p:spPr>
            <a:xfrm>
              <a:off x="295203" y="271471"/>
              <a:ext cx="5828952" cy="5412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2561" tIns="0" rIns="212561"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bg1"/>
                  </a:solidFill>
                  <a:effectLst/>
                  <a:latin typeface="Candara" panose="020E0502030303020204" pitchFamily="34" charset="0"/>
                  <a:ea typeface="+mn-ea"/>
                  <a:cs typeface="+mn-cs"/>
                </a:rPr>
                <a:t>Completed</a:t>
              </a:r>
              <a:endParaRPr lang="en-US" sz="2400" b="0" kern="1200" dirty="0">
                <a:solidFill>
                  <a:schemeClr val="bg1"/>
                </a:solidFill>
                <a:latin typeface="Candara" panose="020E0502030303020204" pitchFamily="34" charset="0"/>
              </a:endParaRPr>
            </a:p>
          </p:txBody>
        </p:sp>
      </p:grpSp>
      <p:sp>
        <p:nvSpPr>
          <p:cNvPr id="7" name="TextBox 6">
            <a:extLst>
              <a:ext uri="{FF2B5EF4-FFF2-40B4-BE49-F238E27FC236}">
                <a16:creationId xmlns:a16="http://schemas.microsoft.com/office/drawing/2014/main" id="{1C91480F-7836-3FE8-8863-272BE45BFD21}"/>
              </a:ext>
            </a:extLst>
          </p:cNvPr>
          <p:cNvSpPr txBox="1"/>
          <p:nvPr/>
        </p:nvSpPr>
        <p:spPr>
          <a:xfrm>
            <a:off x="3947364" y="2744514"/>
            <a:ext cx="7915452" cy="3370153"/>
          </a:xfrm>
          <a:prstGeom prst="rect">
            <a:avLst/>
          </a:prstGeom>
          <a:noFill/>
        </p:spPr>
        <p:txBody>
          <a:bodyPr wrap="square" rtlCol="0">
            <a:spAutoFit/>
          </a:bodyPr>
          <a:lstStyle/>
          <a:p>
            <a:pPr marL="285750" lvl="0" indent="-285750" algn="just" defTabSz="800100">
              <a:lnSpc>
                <a:spcPct val="90000"/>
              </a:lnSpc>
              <a:spcBef>
                <a:spcPct val="0"/>
              </a:spcBef>
              <a:spcAft>
                <a:spcPct val="15000"/>
              </a:spcAft>
              <a:buFont typeface="Arial" panose="020B0604020202020204" pitchFamily="34" charset="0"/>
              <a:buChar char="•"/>
            </a:pPr>
            <a:r>
              <a:rPr lang="en-US" sz="2000" b="0" kern="1200" dirty="0">
                <a:solidFill>
                  <a:prstClr val="black">
                    <a:hueOff val="0"/>
                    <a:satOff val="0"/>
                    <a:lumOff val="0"/>
                    <a:alphaOff val="0"/>
                  </a:prstClr>
                </a:solidFill>
                <a:effectLst/>
                <a:latin typeface="Candara" panose="020E0502030303020204" pitchFamily="34" charset="0"/>
                <a:ea typeface="+mn-ea"/>
                <a:cs typeface="+mn-cs"/>
              </a:rPr>
              <a:t>Outreach to MWD, CWA, and member agencies regarding intent to being the MSR process</a:t>
            </a:r>
          </a:p>
          <a:p>
            <a:pPr marL="800100" lvl="1" indent="-342900" algn="just" defTabSz="800100">
              <a:lnSpc>
                <a:spcPct val="90000"/>
              </a:lnSpc>
              <a:spcBef>
                <a:spcPct val="0"/>
              </a:spcBef>
              <a:spcAft>
                <a:spcPct val="15000"/>
              </a:spcAft>
              <a:buFont typeface="Courier New" panose="02070309020205020404" pitchFamily="49" charset="0"/>
              <a:buChar char="o"/>
            </a:pPr>
            <a:r>
              <a:rPr lang="en-US" sz="2000" dirty="0">
                <a:solidFill>
                  <a:prstClr val="black">
                    <a:hueOff val="0"/>
                    <a:satOff val="0"/>
                    <a:lumOff val="0"/>
                    <a:alphaOff val="0"/>
                  </a:prstClr>
                </a:solidFill>
                <a:latin typeface="Candara" panose="020E0502030303020204" pitchFamily="34" charset="0"/>
              </a:rPr>
              <a:t>Includes speaking to each Board of Directors</a:t>
            </a:r>
            <a:endParaRPr lang="en-US" sz="2000" b="0" kern="1200" dirty="0">
              <a:solidFill>
                <a:prstClr val="black">
                  <a:hueOff val="0"/>
                  <a:satOff val="0"/>
                  <a:lumOff val="0"/>
                  <a:alphaOff val="0"/>
                </a:prstClr>
              </a:solidFill>
              <a:effectLst/>
              <a:latin typeface="Candara" panose="020E0502030303020204" pitchFamily="34" charset="0"/>
              <a:ea typeface="+mn-ea"/>
              <a:cs typeface="+mn-cs"/>
            </a:endParaRPr>
          </a:p>
          <a:p>
            <a:pPr marL="285750" lvl="0" indent="-285750" algn="just" defTabSz="800100">
              <a:lnSpc>
                <a:spcPct val="90000"/>
              </a:lnSpc>
              <a:spcBef>
                <a:spcPct val="0"/>
              </a:spcBef>
              <a:spcAft>
                <a:spcPct val="15000"/>
              </a:spcAft>
              <a:buFont typeface="Arial" panose="020B0604020202020204" pitchFamily="34" charset="0"/>
              <a:buChar char="•"/>
            </a:pPr>
            <a:r>
              <a:rPr lang="en-US" sz="2000" b="0" kern="1200" dirty="0">
                <a:latin typeface="Candara" panose="020E0502030303020204" pitchFamily="34" charset="0"/>
              </a:rPr>
              <a:t>Financial data requests to MWD and CWA for the past fifteen (15) years</a:t>
            </a:r>
            <a:endParaRPr lang="en-US" sz="2000" dirty="0">
              <a:solidFill>
                <a:prstClr val="black">
                  <a:hueOff val="0"/>
                  <a:satOff val="0"/>
                  <a:lumOff val="0"/>
                  <a:alphaOff val="0"/>
                </a:prstClr>
              </a:solidFill>
              <a:latin typeface="Candara" panose="020E0502030303020204" pitchFamily="34" charset="0"/>
            </a:endParaRPr>
          </a:p>
          <a:p>
            <a:pPr marL="285750" lvl="0" indent="-285750" algn="just" defTabSz="800100">
              <a:lnSpc>
                <a:spcPct val="90000"/>
              </a:lnSpc>
              <a:spcBef>
                <a:spcPct val="0"/>
              </a:spcBef>
              <a:spcAft>
                <a:spcPct val="15000"/>
              </a:spcAft>
              <a:buFont typeface="Arial" panose="020B0604020202020204" pitchFamily="34" charset="0"/>
              <a:buChar char="•"/>
            </a:pPr>
            <a:r>
              <a:rPr lang="en-US" sz="2000" b="0" kern="1200" dirty="0">
                <a:solidFill>
                  <a:prstClr val="black">
                    <a:hueOff val="0"/>
                    <a:satOff val="0"/>
                    <a:lumOff val="0"/>
                    <a:alphaOff val="0"/>
                  </a:prstClr>
                </a:solidFill>
                <a:effectLst/>
                <a:latin typeface="Candara" panose="020E0502030303020204" pitchFamily="34" charset="0"/>
                <a:ea typeface="+mn-ea"/>
                <a:cs typeface="+mn-cs"/>
              </a:rPr>
              <a:t>Financial analysis of both wholesalers</a:t>
            </a:r>
          </a:p>
          <a:p>
            <a:pPr marL="285750" lvl="0" indent="-285750" algn="just" defTabSz="800100">
              <a:lnSpc>
                <a:spcPct val="90000"/>
              </a:lnSpc>
              <a:spcBef>
                <a:spcPct val="0"/>
              </a:spcBef>
              <a:spcAft>
                <a:spcPct val="15000"/>
              </a:spcAft>
              <a:buFont typeface="Arial" panose="020B0604020202020204" pitchFamily="34" charset="0"/>
              <a:buChar char="•"/>
            </a:pPr>
            <a:r>
              <a:rPr lang="en-US" sz="2000" b="0" kern="1200" dirty="0">
                <a:solidFill>
                  <a:prstClr val="black">
                    <a:hueOff val="0"/>
                    <a:satOff val="0"/>
                    <a:lumOff val="0"/>
                    <a:alphaOff val="0"/>
                  </a:prstClr>
                </a:solidFill>
                <a:effectLst/>
                <a:latin typeface="Candara" panose="020E0502030303020204" pitchFamily="34" charset="0"/>
                <a:ea typeface="+mn-ea"/>
                <a:cs typeface="+mn-cs"/>
              </a:rPr>
              <a:t>Completed Overview, Background, Boundaries, Demographics, and Organization components of MSR</a:t>
            </a:r>
          </a:p>
          <a:p>
            <a:pPr marL="285750" lvl="0" indent="-285750" algn="just" defTabSz="800100">
              <a:lnSpc>
                <a:spcPct val="90000"/>
              </a:lnSpc>
              <a:spcBef>
                <a:spcPct val="0"/>
              </a:spcBef>
              <a:spcAft>
                <a:spcPct val="15000"/>
              </a:spcAft>
              <a:buFont typeface="Arial" panose="020B0604020202020204" pitchFamily="34" charset="0"/>
              <a:buChar char="•"/>
            </a:pPr>
            <a:r>
              <a:rPr lang="en-US" sz="2000" b="0" kern="1200" dirty="0">
                <a:solidFill>
                  <a:prstClr val="black">
                    <a:hueOff val="0"/>
                    <a:satOff val="0"/>
                    <a:lumOff val="0"/>
                    <a:alphaOff val="0"/>
                  </a:prstClr>
                </a:solidFill>
                <a:effectLst/>
                <a:latin typeface="Candara" panose="020E0502030303020204" pitchFamily="34" charset="0"/>
                <a:ea typeface="+mn-ea"/>
                <a:cs typeface="+mn-cs"/>
              </a:rPr>
              <a:t>Held two (2) Ad Hoc Work Group meetings consisting of CWA member agency General Managers to receive feedback on potential topics</a:t>
            </a:r>
          </a:p>
        </p:txBody>
      </p:sp>
    </p:spTree>
    <p:extLst>
      <p:ext uri="{BB962C8B-B14F-4D97-AF65-F5344CB8AC3E}">
        <p14:creationId xmlns:p14="http://schemas.microsoft.com/office/powerpoint/2010/main" val="1343312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07947-3181-C33F-668A-64F2E0C81E43}"/>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3AB08D06-EC9B-907A-1095-94E1DAC6E8F8}"/>
              </a:ext>
            </a:extLst>
          </p:cNvPr>
          <p:cNvSpPr>
            <a:spLocks noGrp="1"/>
          </p:cNvSpPr>
          <p:nvPr>
            <p:ph type="title"/>
          </p:nvPr>
        </p:nvSpPr>
        <p:spPr>
          <a:xfrm>
            <a:off x="3947363" y="193937"/>
            <a:ext cx="7710352" cy="1364540"/>
          </a:xfrm>
        </p:spPr>
        <p:txBody>
          <a:bodyPr vert="horz" lIns="91440" tIns="45720" rIns="91440" bIns="45720" rtlCol="0" anchor="b">
            <a:normAutofit/>
          </a:bodyPr>
          <a:lstStyle/>
          <a:p>
            <a:r>
              <a:rPr lang="en-US" b="1" dirty="0">
                <a:solidFill>
                  <a:prstClr val="black"/>
                </a:solidFill>
                <a:latin typeface="Candara" panose="020E0502030303020204" pitchFamily="34" charset="0"/>
              </a:rPr>
              <a:t>Item 8b | MSR of Wholesale Water Agencies Status Update</a:t>
            </a:r>
          </a:p>
        </p:txBody>
      </p:sp>
      <p:pic>
        <p:nvPicPr>
          <p:cNvPr id="2" name="Picture 1">
            <a:extLst>
              <a:ext uri="{FF2B5EF4-FFF2-40B4-BE49-F238E27FC236}">
                <a16:creationId xmlns:a16="http://schemas.microsoft.com/office/drawing/2014/main" id="{250E0A60-7009-ECB5-B579-CB88C9379B0A}"/>
              </a:ext>
            </a:extLst>
          </p:cNvPr>
          <p:cNvPicPr>
            <a:picLocks noChangeAspect="1"/>
          </p:cNvPicPr>
          <p:nvPr/>
        </p:nvPicPr>
        <p:blipFill>
          <a:blip r:embed="rId3"/>
          <a:stretch>
            <a:fillRect/>
          </a:stretch>
        </p:blipFill>
        <p:spPr>
          <a:xfrm>
            <a:off x="867311" y="3649704"/>
            <a:ext cx="2317426" cy="2807827"/>
          </a:xfrm>
          <a:prstGeom prst="rect">
            <a:avLst/>
          </a:prstGeom>
          <a:ln>
            <a:noFill/>
          </a:ln>
          <a:effectLst>
            <a:outerShdw blurRad="292100" dist="139700" dir="2700000" algn="tl" rotWithShape="0">
              <a:srgbClr val="333333">
                <a:alpha val="65000"/>
              </a:srgbClr>
            </a:outerShdw>
          </a:effectLst>
        </p:spPr>
      </p:pic>
      <p:pic>
        <p:nvPicPr>
          <p:cNvPr id="12" name="Picture 11" descr="Logo&#10;&#10;Description automatically generated">
            <a:extLst>
              <a:ext uri="{FF2B5EF4-FFF2-40B4-BE49-F238E27FC236}">
                <a16:creationId xmlns:a16="http://schemas.microsoft.com/office/drawing/2014/main" id="{D6CB1A0A-0F8A-7DF8-A11D-6C041213D0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608" y="193937"/>
            <a:ext cx="3495247" cy="3495247"/>
          </a:xfrm>
          <a:prstGeom prst="rect">
            <a:avLst/>
          </a:prstGeom>
        </p:spPr>
      </p:pic>
      <p:sp>
        <p:nvSpPr>
          <p:cNvPr id="3" name="TextBox 2">
            <a:extLst>
              <a:ext uri="{FF2B5EF4-FFF2-40B4-BE49-F238E27FC236}">
                <a16:creationId xmlns:a16="http://schemas.microsoft.com/office/drawing/2014/main" id="{4CF39D41-E34A-1860-3505-ADB78B52D561}"/>
              </a:ext>
            </a:extLst>
          </p:cNvPr>
          <p:cNvSpPr txBox="1"/>
          <p:nvPr/>
        </p:nvSpPr>
        <p:spPr>
          <a:xfrm>
            <a:off x="4505739" y="3882887"/>
            <a:ext cx="184731" cy="369332"/>
          </a:xfrm>
          <a:prstGeom prst="rect">
            <a:avLst/>
          </a:prstGeom>
          <a:noFill/>
        </p:spPr>
        <p:txBody>
          <a:bodyPr wrap="none" rtlCol="0">
            <a:spAutoFit/>
          </a:bodyPr>
          <a:lstStyle/>
          <a:p>
            <a:endParaRPr lang="en-US" dirty="0"/>
          </a:p>
        </p:txBody>
      </p:sp>
      <p:grpSp>
        <p:nvGrpSpPr>
          <p:cNvPr id="4" name="Group 3">
            <a:extLst>
              <a:ext uri="{FF2B5EF4-FFF2-40B4-BE49-F238E27FC236}">
                <a16:creationId xmlns:a16="http://schemas.microsoft.com/office/drawing/2014/main" id="{D971BB70-DE7A-A691-4FDD-7B4B192F10CE}"/>
              </a:ext>
            </a:extLst>
          </p:cNvPr>
          <p:cNvGrpSpPr/>
          <p:nvPr/>
        </p:nvGrpSpPr>
        <p:grpSpPr>
          <a:xfrm>
            <a:off x="3947363" y="1674753"/>
            <a:ext cx="5887514" cy="599827"/>
            <a:chOff x="265922" y="242190"/>
            <a:chExt cx="5887514" cy="599827"/>
          </a:xfrm>
        </p:grpSpPr>
        <p:sp>
          <p:nvSpPr>
            <p:cNvPr id="5" name="Rounded Rectangle 4">
              <a:extLst>
                <a:ext uri="{FF2B5EF4-FFF2-40B4-BE49-F238E27FC236}">
                  <a16:creationId xmlns:a16="http://schemas.microsoft.com/office/drawing/2014/main" id="{6BB7B0B8-4682-AF43-5D7E-E32D9BAF06F0}"/>
                </a:ext>
              </a:extLst>
            </p:cNvPr>
            <p:cNvSpPr/>
            <p:nvPr/>
          </p:nvSpPr>
          <p:spPr>
            <a:xfrm>
              <a:off x="265922" y="242190"/>
              <a:ext cx="5887514" cy="599827"/>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6" name="Rounded Rectangle 4">
              <a:extLst>
                <a:ext uri="{FF2B5EF4-FFF2-40B4-BE49-F238E27FC236}">
                  <a16:creationId xmlns:a16="http://schemas.microsoft.com/office/drawing/2014/main" id="{3DB49D8C-7180-2ABC-3368-1177C972C926}"/>
                </a:ext>
              </a:extLst>
            </p:cNvPr>
            <p:cNvSpPr txBox="1"/>
            <p:nvPr/>
          </p:nvSpPr>
          <p:spPr>
            <a:xfrm>
              <a:off x="295203" y="271471"/>
              <a:ext cx="5828952" cy="5412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2561" tIns="0" rIns="212561"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bg1"/>
                  </a:solidFill>
                  <a:effectLst/>
                  <a:latin typeface="Candara" panose="020E0502030303020204" pitchFamily="34" charset="0"/>
                  <a:ea typeface="+mn-ea"/>
                  <a:cs typeface="+mn-cs"/>
                </a:rPr>
                <a:t>Potential Topics</a:t>
              </a:r>
              <a:endParaRPr lang="en-US" sz="2400" b="0" kern="1200" dirty="0">
                <a:solidFill>
                  <a:schemeClr val="bg1"/>
                </a:solidFill>
                <a:latin typeface="Candara" panose="020E0502030303020204" pitchFamily="34" charset="0"/>
              </a:endParaRPr>
            </a:p>
          </p:txBody>
        </p:sp>
      </p:grpSp>
      <p:sp>
        <p:nvSpPr>
          <p:cNvPr id="7" name="TextBox 6">
            <a:extLst>
              <a:ext uri="{FF2B5EF4-FFF2-40B4-BE49-F238E27FC236}">
                <a16:creationId xmlns:a16="http://schemas.microsoft.com/office/drawing/2014/main" id="{FAF240F9-48C2-39CE-5AE0-286A66DB5D5E}"/>
              </a:ext>
            </a:extLst>
          </p:cNvPr>
          <p:cNvSpPr txBox="1"/>
          <p:nvPr/>
        </p:nvSpPr>
        <p:spPr>
          <a:xfrm>
            <a:off x="3976644" y="2303861"/>
            <a:ext cx="7915452" cy="4247317"/>
          </a:xfrm>
          <a:prstGeom prst="rect">
            <a:avLst/>
          </a:prstGeom>
          <a:noFill/>
        </p:spPr>
        <p:txBody>
          <a:bodyPr wrap="square" rtlCol="0">
            <a:spAutoFit/>
          </a:bodyPr>
          <a:lstStyle/>
          <a:p>
            <a:pPr rtl="0"/>
            <a:r>
              <a:rPr lang="en-US" b="1" i="0" u="none" strike="noStrike" dirty="0">
                <a:solidFill>
                  <a:srgbClr val="000000"/>
                </a:solidFill>
                <a:effectLst/>
                <a:latin typeface="Candara" panose="020E0502030303020204" pitchFamily="34" charset="0"/>
              </a:rPr>
              <a:t>Water supply and demand</a:t>
            </a:r>
          </a:p>
          <a:p>
            <a:pPr rtl="0"/>
            <a:endParaRPr lang="en-US" b="1" dirty="0">
              <a:latin typeface="Candara" panose="020E0502030303020204" pitchFamily="34" charset="0"/>
            </a:endParaRPr>
          </a:p>
          <a:p>
            <a:pPr rtl="0"/>
            <a:r>
              <a:rPr lang="en-US" b="1" i="0" u="none" strike="noStrike" dirty="0">
                <a:solidFill>
                  <a:srgbClr val="000000"/>
                </a:solidFill>
                <a:effectLst/>
                <a:latin typeface="Candara" panose="020E0502030303020204" pitchFamily="34" charset="0"/>
              </a:rPr>
              <a:t>Finances</a:t>
            </a:r>
          </a:p>
          <a:p>
            <a:pPr rtl="0"/>
            <a:endParaRPr lang="en-US" b="1" dirty="0">
              <a:effectLst/>
              <a:latin typeface="Candara" panose="020E0502030303020204" pitchFamily="34" charset="0"/>
            </a:endParaRPr>
          </a:p>
          <a:p>
            <a:pPr rtl="0"/>
            <a:r>
              <a:rPr lang="en-US" b="1" i="0" u="none" strike="noStrike" dirty="0">
                <a:solidFill>
                  <a:srgbClr val="000000"/>
                </a:solidFill>
                <a:effectLst/>
                <a:latin typeface="Candara" panose="020E0502030303020204" pitchFamily="34" charset="0"/>
              </a:rPr>
              <a:t>Water Infrastructure</a:t>
            </a:r>
          </a:p>
          <a:p>
            <a:pPr rtl="0"/>
            <a:endParaRPr lang="en-US" b="1" dirty="0">
              <a:effectLst/>
              <a:latin typeface="Candara" panose="020E0502030303020204" pitchFamily="34" charset="0"/>
            </a:endParaRPr>
          </a:p>
          <a:p>
            <a:pPr rtl="0"/>
            <a:r>
              <a:rPr lang="en-US" b="1" i="0" u="none" strike="noStrike" dirty="0">
                <a:solidFill>
                  <a:srgbClr val="000000"/>
                </a:solidFill>
                <a:effectLst/>
                <a:latin typeface="Candara" panose="020E0502030303020204" pitchFamily="34" charset="0"/>
              </a:rPr>
              <a:t>External Issues</a:t>
            </a:r>
            <a:endParaRPr lang="en-US" b="1" dirty="0">
              <a:latin typeface="Candara" panose="020E0502030303020204" pitchFamily="34" charset="0"/>
            </a:endParaRPr>
          </a:p>
          <a:p>
            <a:pPr marL="742950" lvl="1" indent="-285750">
              <a:buFont typeface="Arial" panose="020B0604020202020204" pitchFamily="34" charset="0"/>
              <a:buChar char="•"/>
            </a:pPr>
            <a:r>
              <a:rPr lang="en-US" i="0" u="none" strike="noStrike" dirty="0">
                <a:solidFill>
                  <a:srgbClr val="000000"/>
                </a:solidFill>
                <a:effectLst/>
                <a:latin typeface="Candara" panose="020E0502030303020204" pitchFamily="34" charset="0"/>
              </a:rPr>
              <a:t>Climate change resilience of water supply</a:t>
            </a:r>
          </a:p>
          <a:p>
            <a:pPr marL="742950" lvl="1" indent="-285750">
              <a:buFont typeface="Arial" panose="020B0604020202020204" pitchFamily="34" charset="0"/>
              <a:buChar char="•"/>
            </a:pPr>
            <a:r>
              <a:rPr lang="en-US" i="0" u="none" strike="noStrike" dirty="0">
                <a:solidFill>
                  <a:srgbClr val="000000"/>
                </a:solidFill>
                <a:effectLst/>
                <a:latin typeface="Candara" panose="020E0502030303020204" pitchFamily="34" charset="0"/>
              </a:rPr>
              <a:t>Governance, including Board structure; voting weights</a:t>
            </a:r>
          </a:p>
          <a:p>
            <a:pPr marL="742950" lvl="1" indent="-285750">
              <a:buFont typeface="Arial" panose="020B0604020202020204" pitchFamily="34" charset="0"/>
              <a:buChar char="•"/>
            </a:pPr>
            <a:r>
              <a:rPr lang="en-US" i="0" u="none" strike="noStrike" dirty="0">
                <a:solidFill>
                  <a:srgbClr val="000000"/>
                </a:solidFill>
                <a:effectLst/>
                <a:latin typeface="Candara" panose="020E0502030303020204" pitchFamily="34" charset="0"/>
              </a:rPr>
              <a:t>Relationships in generating demand forecasts</a:t>
            </a:r>
          </a:p>
          <a:p>
            <a:pPr marL="742950" lvl="1" indent="-285750">
              <a:buFont typeface="Arial" panose="020B0604020202020204" pitchFamily="34" charset="0"/>
              <a:buChar char="•"/>
            </a:pPr>
            <a:r>
              <a:rPr lang="en-US" i="0" u="none" strike="noStrike" dirty="0">
                <a:solidFill>
                  <a:srgbClr val="000000"/>
                </a:solidFill>
                <a:effectLst/>
                <a:latin typeface="Candara" panose="020E0502030303020204" pitchFamily="34" charset="0"/>
              </a:rPr>
              <a:t>Opportunities for increased cooperation and exchanges between SDCWA and MWD at the member agency level</a:t>
            </a:r>
          </a:p>
          <a:p>
            <a:pPr marL="742950" lvl="1" indent="-285750">
              <a:buFont typeface="Arial" panose="020B0604020202020204" pitchFamily="34" charset="0"/>
              <a:buChar char="•"/>
            </a:pPr>
            <a:r>
              <a:rPr lang="en-US" i="0" u="none" strike="noStrike" dirty="0">
                <a:solidFill>
                  <a:srgbClr val="000000"/>
                </a:solidFill>
                <a:effectLst/>
                <a:latin typeface="Candara" panose="020E0502030303020204" pitchFamily="34" charset="0"/>
              </a:rPr>
              <a:t>Water for agriculture in San Diego County</a:t>
            </a:r>
          </a:p>
          <a:p>
            <a:pPr marL="742950" lvl="1" indent="-285750">
              <a:buFont typeface="Arial" panose="020B0604020202020204" pitchFamily="34" charset="0"/>
              <a:buChar char="•"/>
            </a:pPr>
            <a:r>
              <a:rPr lang="en-US" i="0" u="none" strike="noStrike" dirty="0">
                <a:solidFill>
                  <a:srgbClr val="000000"/>
                </a:solidFill>
                <a:effectLst/>
                <a:latin typeface="Candara" panose="020E0502030303020204" pitchFamily="34" charset="0"/>
              </a:rPr>
              <a:t>Water affordability in San Diego County</a:t>
            </a:r>
          </a:p>
          <a:p>
            <a:pPr marL="742950" lvl="1" indent="-285750">
              <a:buFont typeface="Arial" panose="020B0604020202020204" pitchFamily="34" charset="0"/>
              <a:buChar char="•"/>
            </a:pPr>
            <a:r>
              <a:rPr lang="en-US" i="0" u="none" strike="noStrike" dirty="0">
                <a:solidFill>
                  <a:srgbClr val="000000"/>
                </a:solidFill>
                <a:effectLst/>
                <a:latin typeface="Candara" panose="020E0502030303020204" pitchFamily="34" charset="0"/>
              </a:rPr>
              <a:t>Opportunities for increasing fixed revenues</a:t>
            </a:r>
          </a:p>
        </p:txBody>
      </p:sp>
    </p:spTree>
    <p:extLst>
      <p:ext uri="{BB962C8B-B14F-4D97-AF65-F5344CB8AC3E}">
        <p14:creationId xmlns:p14="http://schemas.microsoft.com/office/powerpoint/2010/main" val="3867235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DD1A6-4A1F-6E9A-247C-F06265CD378A}"/>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162C2A1B-F3D9-7CA8-F661-DC00C59B0527}"/>
              </a:ext>
            </a:extLst>
          </p:cNvPr>
          <p:cNvSpPr>
            <a:spLocks noGrp="1"/>
          </p:cNvSpPr>
          <p:nvPr>
            <p:ph type="title"/>
          </p:nvPr>
        </p:nvSpPr>
        <p:spPr>
          <a:xfrm>
            <a:off x="3913416" y="252736"/>
            <a:ext cx="7710352" cy="1364540"/>
          </a:xfrm>
        </p:spPr>
        <p:txBody>
          <a:bodyPr vert="horz" lIns="91440" tIns="45720" rIns="91440" bIns="45720" rtlCol="0" anchor="b">
            <a:normAutofit/>
          </a:bodyPr>
          <a:lstStyle/>
          <a:p>
            <a:r>
              <a:rPr lang="en-US" b="1" dirty="0">
                <a:solidFill>
                  <a:prstClr val="black"/>
                </a:solidFill>
                <a:latin typeface="Candara" panose="020E0502030303020204" pitchFamily="34" charset="0"/>
              </a:rPr>
              <a:t>Item 8b | MSR of Wholesale Water Agencies Status Update</a:t>
            </a:r>
          </a:p>
        </p:txBody>
      </p:sp>
      <p:pic>
        <p:nvPicPr>
          <p:cNvPr id="12" name="Picture 11" descr="Logo&#10;&#10;Description automatically generated">
            <a:extLst>
              <a:ext uri="{FF2B5EF4-FFF2-40B4-BE49-F238E27FC236}">
                <a16:creationId xmlns:a16="http://schemas.microsoft.com/office/drawing/2014/main" id="{E0100D7F-7AD0-CA96-52A0-907A3ABDE2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652" y="40939"/>
            <a:ext cx="3035078" cy="3035078"/>
          </a:xfrm>
          <a:prstGeom prst="rect">
            <a:avLst/>
          </a:prstGeom>
        </p:spPr>
      </p:pic>
      <p:sp>
        <p:nvSpPr>
          <p:cNvPr id="3" name="TextBox 2">
            <a:extLst>
              <a:ext uri="{FF2B5EF4-FFF2-40B4-BE49-F238E27FC236}">
                <a16:creationId xmlns:a16="http://schemas.microsoft.com/office/drawing/2014/main" id="{F7052CFC-7B11-3634-AA7F-A8325823E55A}"/>
              </a:ext>
            </a:extLst>
          </p:cNvPr>
          <p:cNvSpPr txBox="1"/>
          <p:nvPr/>
        </p:nvSpPr>
        <p:spPr>
          <a:xfrm>
            <a:off x="4505739" y="3882887"/>
            <a:ext cx="184731" cy="369332"/>
          </a:xfrm>
          <a:prstGeom prst="rect">
            <a:avLst/>
          </a:prstGeom>
          <a:noFill/>
        </p:spPr>
        <p:txBody>
          <a:bodyPr wrap="none" rtlCol="0">
            <a:spAutoFit/>
          </a:bodyPr>
          <a:lstStyle/>
          <a:p>
            <a:endParaRPr lang="en-US" dirty="0"/>
          </a:p>
        </p:txBody>
      </p:sp>
      <p:grpSp>
        <p:nvGrpSpPr>
          <p:cNvPr id="4" name="Group 3">
            <a:extLst>
              <a:ext uri="{FF2B5EF4-FFF2-40B4-BE49-F238E27FC236}">
                <a16:creationId xmlns:a16="http://schemas.microsoft.com/office/drawing/2014/main" id="{6CB3F736-638C-6BB4-0A6D-3D214FA5751F}"/>
              </a:ext>
            </a:extLst>
          </p:cNvPr>
          <p:cNvGrpSpPr/>
          <p:nvPr/>
        </p:nvGrpSpPr>
        <p:grpSpPr>
          <a:xfrm>
            <a:off x="3913416" y="1890288"/>
            <a:ext cx="5887514" cy="599827"/>
            <a:chOff x="265922" y="242190"/>
            <a:chExt cx="5887514" cy="599827"/>
          </a:xfrm>
        </p:grpSpPr>
        <p:sp>
          <p:nvSpPr>
            <p:cNvPr id="5" name="Rounded Rectangle 4">
              <a:extLst>
                <a:ext uri="{FF2B5EF4-FFF2-40B4-BE49-F238E27FC236}">
                  <a16:creationId xmlns:a16="http://schemas.microsoft.com/office/drawing/2014/main" id="{C20C11CD-76DE-0D8E-7720-4284359742A2}"/>
                </a:ext>
              </a:extLst>
            </p:cNvPr>
            <p:cNvSpPr/>
            <p:nvPr/>
          </p:nvSpPr>
          <p:spPr>
            <a:xfrm>
              <a:off x="265922" y="242190"/>
              <a:ext cx="5887514" cy="599827"/>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6" name="Rounded Rectangle 4">
              <a:extLst>
                <a:ext uri="{FF2B5EF4-FFF2-40B4-BE49-F238E27FC236}">
                  <a16:creationId xmlns:a16="http://schemas.microsoft.com/office/drawing/2014/main" id="{6776C862-C22D-894E-BFD7-A08ABD82E983}"/>
                </a:ext>
              </a:extLst>
            </p:cNvPr>
            <p:cNvSpPr txBox="1"/>
            <p:nvPr/>
          </p:nvSpPr>
          <p:spPr>
            <a:xfrm>
              <a:off x="295203" y="271471"/>
              <a:ext cx="5828952" cy="5412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2561" tIns="0" rIns="212561"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bg1"/>
                  </a:solidFill>
                  <a:effectLst/>
                  <a:latin typeface="Candara" panose="020E0502030303020204" pitchFamily="34" charset="0"/>
                  <a:ea typeface="+mn-ea"/>
                  <a:cs typeface="+mn-cs"/>
                </a:rPr>
                <a:t>Ad Hoc Working Group</a:t>
              </a:r>
              <a:endParaRPr lang="en-US" sz="2400" b="0" kern="1200" dirty="0">
                <a:solidFill>
                  <a:schemeClr val="bg1"/>
                </a:solidFill>
                <a:latin typeface="Candara" panose="020E0502030303020204" pitchFamily="34" charset="0"/>
              </a:endParaRPr>
            </a:p>
          </p:txBody>
        </p:sp>
      </p:grpSp>
      <p:graphicFrame>
        <p:nvGraphicFramePr>
          <p:cNvPr id="8" name="Table 7">
            <a:extLst>
              <a:ext uri="{FF2B5EF4-FFF2-40B4-BE49-F238E27FC236}">
                <a16:creationId xmlns:a16="http://schemas.microsoft.com/office/drawing/2014/main" id="{3BDB52E0-B271-1F98-A4C5-F2D78B3E605F}"/>
              </a:ext>
            </a:extLst>
          </p:cNvPr>
          <p:cNvGraphicFramePr>
            <a:graphicFrameLocks noGrp="1"/>
          </p:cNvGraphicFramePr>
          <p:nvPr>
            <p:extLst>
              <p:ext uri="{D42A27DB-BD31-4B8C-83A1-F6EECF244321}">
                <p14:modId xmlns:p14="http://schemas.microsoft.com/office/powerpoint/2010/main" val="1029175181"/>
              </p:ext>
            </p:extLst>
          </p:nvPr>
        </p:nvGraphicFramePr>
        <p:xfrm>
          <a:off x="1203522" y="3278300"/>
          <a:ext cx="10242806" cy="3035076"/>
        </p:xfrm>
        <a:graphic>
          <a:graphicData uri="http://schemas.openxmlformats.org/drawingml/2006/table">
            <a:tbl>
              <a:tblPr firstRow="1" bandRow="1">
                <a:tableStyleId>{69CF1AB2-1976-4502-BF36-3FF5EA218861}</a:tableStyleId>
              </a:tblPr>
              <a:tblGrid>
                <a:gridCol w="5121403">
                  <a:extLst>
                    <a:ext uri="{9D8B030D-6E8A-4147-A177-3AD203B41FA5}">
                      <a16:colId xmlns:a16="http://schemas.microsoft.com/office/drawing/2014/main" val="1250070027"/>
                    </a:ext>
                  </a:extLst>
                </a:gridCol>
                <a:gridCol w="5121403">
                  <a:extLst>
                    <a:ext uri="{9D8B030D-6E8A-4147-A177-3AD203B41FA5}">
                      <a16:colId xmlns:a16="http://schemas.microsoft.com/office/drawing/2014/main" val="1323338922"/>
                    </a:ext>
                  </a:extLst>
                </a:gridCol>
              </a:tblGrid>
              <a:tr h="5058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Helix Water District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City of Oceanside</a:t>
                      </a:r>
                    </a:p>
                  </a:txBody>
                  <a:tcPr/>
                </a:tc>
                <a:extLst>
                  <a:ext uri="{0D108BD9-81ED-4DB2-BD59-A6C34878D82A}">
                    <a16:rowId xmlns:a16="http://schemas.microsoft.com/office/drawing/2014/main" val="2108530805"/>
                  </a:ext>
                </a:extLst>
              </a:tr>
              <a:tr h="5058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City of San Diego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Olivenhain Municipal Water District</a:t>
                      </a:r>
                    </a:p>
                  </a:txBody>
                  <a:tcPr/>
                </a:tc>
                <a:extLst>
                  <a:ext uri="{0D108BD9-81ED-4DB2-BD59-A6C34878D82A}">
                    <a16:rowId xmlns:a16="http://schemas.microsoft.com/office/drawing/2014/main" val="2815482210"/>
                  </a:ext>
                </a:extLst>
              </a:tr>
              <a:tr h="5058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Otay</a:t>
                      </a:r>
                      <a:r>
                        <a:rPr lang="en-US" dirty="0"/>
                        <a:t> Water District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Padre Dam Municipal Water District</a:t>
                      </a:r>
                    </a:p>
                  </a:txBody>
                  <a:tcPr/>
                </a:tc>
                <a:extLst>
                  <a:ext uri="{0D108BD9-81ED-4DB2-BD59-A6C34878D82A}">
                    <a16:rowId xmlns:a16="http://schemas.microsoft.com/office/drawing/2014/main" val="3564906401"/>
                  </a:ext>
                </a:extLst>
              </a:tr>
              <a:tr h="5058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Ramona Municipal Water District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San Diego County Water Authority</a:t>
                      </a:r>
                    </a:p>
                  </a:txBody>
                  <a:tcPr/>
                </a:tc>
                <a:extLst>
                  <a:ext uri="{0D108BD9-81ED-4DB2-BD59-A6C34878D82A}">
                    <a16:rowId xmlns:a16="http://schemas.microsoft.com/office/drawing/2014/main" val="873089956"/>
                  </a:ext>
                </a:extLst>
              </a:tr>
              <a:tr h="5058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Santa Fe Irrigation District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Valley Center Municipal Water District</a:t>
                      </a:r>
                    </a:p>
                  </a:txBody>
                  <a:tcPr/>
                </a:tc>
                <a:extLst>
                  <a:ext uri="{0D108BD9-81ED-4DB2-BD59-A6C34878D82A}">
                    <a16:rowId xmlns:a16="http://schemas.microsoft.com/office/drawing/2014/main" val="3141487941"/>
                  </a:ext>
                </a:extLst>
              </a:tr>
              <a:tr h="5058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Yuima Municipal Water District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4092987213"/>
                  </a:ext>
                </a:extLst>
              </a:tr>
            </a:tbl>
          </a:graphicData>
        </a:graphic>
      </p:graphicFrame>
    </p:spTree>
    <p:extLst>
      <p:ext uri="{BB962C8B-B14F-4D97-AF65-F5344CB8AC3E}">
        <p14:creationId xmlns:p14="http://schemas.microsoft.com/office/powerpoint/2010/main" val="1709187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11B25-3E3F-8C06-5A8E-2F82CE6EE270}"/>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37EE0612-761F-7706-1B7D-85BEF266998E}"/>
              </a:ext>
            </a:extLst>
          </p:cNvPr>
          <p:cNvSpPr>
            <a:spLocks noGrp="1"/>
          </p:cNvSpPr>
          <p:nvPr>
            <p:ph type="title"/>
          </p:nvPr>
        </p:nvSpPr>
        <p:spPr>
          <a:xfrm>
            <a:off x="4152751" y="310213"/>
            <a:ext cx="7710352" cy="1364540"/>
          </a:xfrm>
        </p:spPr>
        <p:txBody>
          <a:bodyPr vert="horz" lIns="91440" tIns="45720" rIns="91440" bIns="45720" rtlCol="0" anchor="b">
            <a:normAutofit/>
          </a:bodyPr>
          <a:lstStyle/>
          <a:p>
            <a:r>
              <a:rPr lang="en-US" b="1" dirty="0">
                <a:solidFill>
                  <a:prstClr val="black"/>
                </a:solidFill>
                <a:latin typeface="Candara" panose="020E0502030303020204" pitchFamily="34" charset="0"/>
              </a:rPr>
              <a:t>Item 8b | MSR of Wholesale Water Agencies Status Update</a:t>
            </a:r>
          </a:p>
        </p:txBody>
      </p:sp>
      <p:pic>
        <p:nvPicPr>
          <p:cNvPr id="2" name="Picture 1">
            <a:extLst>
              <a:ext uri="{FF2B5EF4-FFF2-40B4-BE49-F238E27FC236}">
                <a16:creationId xmlns:a16="http://schemas.microsoft.com/office/drawing/2014/main" id="{914A1589-494A-EA06-C462-1E06A61E1E6A}"/>
              </a:ext>
            </a:extLst>
          </p:cNvPr>
          <p:cNvPicPr>
            <a:picLocks noChangeAspect="1"/>
          </p:cNvPicPr>
          <p:nvPr/>
        </p:nvPicPr>
        <p:blipFill>
          <a:blip r:embed="rId3"/>
          <a:stretch>
            <a:fillRect/>
          </a:stretch>
        </p:blipFill>
        <p:spPr>
          <a:xfrm>
            <a:off x="867311" y="3649704"/>
            <a:ext cx="2317426" cy="2807827"/>
          </a:xfrm>
          <a:prstGeom prst="rect">
            <a:avLst/>
          </a:prstGeom>
          <a:ln>
            <a:noFill/>
          </a:ln>
          <a:effectLst>
            <a:outerShdw blurRad="292100" dist="139700" dir="2700000" algn="tl" rotWithShape="0">
              <a:srgbClr val="333333">
                <a:alpha val="65000"/>
              </a:srgbClr>
            </a:outerShdw>
          </a:effectLst>
        </p:spPr>
      </p:pic>
      <p:pic>
        <p:nvPicPr>
          <p:cNvPr id="12" name="Picture 11" descr="Logo&#10;&#10;Description automatically generated">
            <a:extLst>
              <a:ext uri="{FF2B5EF4-FFF2-40B4-BE49-F238E27FC236}">
                <a16:creationId xmlns:a16="http://schemas.microsoft.com/office/drawing/2014/main" id="{5039F2BF-EA4F-F974-EA57-1FB16AF85E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608" y="193937"/>
            <a:ext cx="3495247" cy="3495247"/>
          </a:xfrm>
          <a:prstGeom prst="rect">
            <a:avLst/>
          </a:prstGeom>
        </p:spPr>
      </p:pic>
      <p:sp>
        <p:nvSpPr>
          <p:cNvPr id="3" name="TextBox 2">
            <a:extLst>
              <a:ext uri="{FF2B5EF4-FFF2-40B4-BE49-F238E27FC236}">
                <a16:creationId xmlns:a16="http://schemas.microsoft.com/office/drawing/2014/main" id="{8FE4CB31-9210-8E1D-EAB5-8D03B3DA9D53}"/>
              </a:ext>
            </a:extLst>
          </p:cNvPr>
          <p:cNvSpPr txBox="1"/>
          <p:nvPr/>
        </p:nvSpPr>
        <p:spPr>
          <a:xfrm>
            <a:off x="4505739" y="3882887"/>
            <a:ext cx="184731" cy="369332"/>
          </a:xfrm>
          <a:prstGeom prst="rect">
            <a:avLst/>
          </a:prstGeom>
          <a:noFill/>
        </p:spPr>
        <p:txBody>
          <a:bodyPr wrap="none" rtlCol="0">
            <a:spAutoFit/>
          </a:bodyPr>
          <a:lstStyle/>
          <a:p>
            <a:endParaRPr lang="en-US" dirty="0"/>
          </a:p>
        </p:txBody>
      </p:sp>
      <p:grpSp>
        <p:nvGrpSpPr>
          <p:cNvPr id="4" name="Group 3">
            <a:extLst>
              <a:ext uri="{FF2B5EF4-FFF2-40B4-BE49-F238E27FC236}">
                <a16:creationId xmlns:a16="http://schemas.microsoft.com/office/drawing/2014/main" id="{DF2D583B-3067-F6EC-6C22-32F712025661}"/>
              </a:ext>
            </a:extLst>
          </p:cNvPr>
          <p:cNvGrpSpPr/>
          <p:nvPr/>
        </p:nvGrpSpPr>
        <p:grpSpPr>
          <a:xfrm>
            <a:off x="4152751" y="1941560"/>
            <a:ext cx="5887514" cy="599827"/>
            <a:chOff x="265922" y="242190"/>
            <a:chExt cx="5887514" cy="599827"/>
          </a:xfrm>
        </p:grpSpPr>
        <p:sp>
          <p:nvSpPr>
            <p:cNvPr id="5" name="Rounded Rectangle 4">
              <a:extLst>
                <a:ext uri="{FF2B5EF4-FFF2-40B4-BE49-F238E27FC236}">
                  <a16:creationId xmlns:a16="http://schemas.microsoft.com/office/drawing/2014/main" id="{12058852-542D-0A1A-B999-069F709951E5}"/>
                </a:ext>
              </a:extLst>
            </p:cNvPr>
            <p:cNvSpPr/>
            <p:nvPr/>
          </p:nvSpPr>
          <p:spPr>
            <a:xfrm>
              <a:off x="265922" y="242190"/>
              <a:ext cx="5887514" cy="599827"/>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6" name="Rounded Rectangle 4">
              <a:extLst>
                <a:ext uri="{FF2B5EF4-FFF2-40B4-BE49-F238E27FC236}">
                  <a16:creationId xmlns:a16="http://schemas.microsoft.com/office/drawing/2014/main" id="{AFF3F789-6232-0A48-87FE-DFC8969108C9}"/>
                </a:ext>
              </a:extLst>
            </p:cNvPr>
            <p:cNvSpPr txBox="1"/>
            <p:nvPr/>
          </p:nvSpPr>
          <p:spPr>
            <a:xfrm>
              <a:off x="295203" y="271471"/>
              <a:ext cx="5828952" cy="5412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2561" tIns="0" rIns="212561"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bg1"/>
                  </a:solidFill>
                  <a:effectLst/>
                  <a:latin typeface="Candara" panose="020E0502030303020204" pitchFamily="34" charset="0"/>
                  <a:ea typeface="+mn-ea"/>
                  <a:cs typeface="+mn-cs"/>
                </a:rPr>
                <a:t>Next Steps</a:t>
              </a:r>
              <a:endParaRPr lang="en-US" sz="2400" b="0" kern="1200" dirty="0">
                <a:solidFill>
                  <a:schemeClr val="bg1"/>
                </a:solidFill>
                <a:latin typeface="Candara" panose="020E0502030303020204" pitchFamily="34" charset="0"/>
              </a:endParaRPr>
            </a:p>
          </p:txBody>
        </p:sp>
      </p:grpSp>
      <p:sp>
        <p:nvSpPr>
          <p:cNvPr id="7" name="TextBox 6">
            <a:extLst>
              <a:ext uri="{FF2B5EF4-FFF2-40B4-BE49-F238E27FC236}">
                <a16:creationId xmlns:a16="http://schemas.microsoft.com/office/drawing/2014/main" id="{21E49202-5FA6-4B05-4AA2-18EE3EA81FBB}"/>
              </a:ext>
            </a:extLst>
          </p:cNvPr>
          <p:cNvSpPr txBox="1"/>
          <p:nvPr/>
        </p:nvSpPr>
        <p:spPr>
          <a:xfrm>
            <a:off x="3947651" y="2996252"/>
            <a:ext cx="7915452" cy="2853089"/>
          </a:xfrm>
          <a:prstGeom prst="rect">
            <a:avLst/>
          </a:prstGeom>
          <a:noFill/>
        </p:spPr>
        <p:txBody>
          <a:bodyPr wrap="square" rtlCol="0">
            <a:spAutoFit/>
          </a:bodyPr>
          <a:lstStyle/>
          <a:p>
            <a:pPr marL="285750" lvl="0" indent="-285750" algn="just" defTabSz="800100">
              <a:lnSpc>
                <a:spcPct val="90000"/>
              </a:lnSpc>
              <a:spcBef>
                <a:spcPct val="0"/>
              </a:spcBef>
              <a:spcAft>
                <a:spcPct val="15000"/>
              </a:spcAft>
              <a:buFont typeface="Arial" panose="020B0604020202020204" pitchFamily="34" charset="0"/>
              <a:buChar char="•"/>
            </a:pPr>
            <a:r>
              <a:rPr lang="en-US" sz="2600" b="0" kern="1200" dirty="0">
                <a:solidFill>
                  <a:prstClr val="black">
                    <a:hueOff val="0"/>
                    <a:satOff val="0"/>
                    <a:lumOff val="0"/>
                    <a:alphaOff val="0"/>
                  </a:prstClr>
                </a:solidFill>
                <a:effectLst/>
                <a:latin typeface="Candara" panose="020E0502030303020204" pitchFamily="34" charset="0"/>
                <a:ea typeface="+mn-ea"/>
                <a:cs typeface="+mn-cs"/>
              </a:rPr>
              <a:t>Continue to monitor efforts of wholesale agencies</a:t>
            </a:r>
          </a:p>
          <a:p>
            <a:pPr marL="800100" lvl="1" indent="-342900" algn="just" defTabSz="800100">
              <a:lnSpc>
                <a:spcPct val="90000"/>
              </a:lnSpc>
              <a:spcBef>
                <a:spcPct val="0"/>
              </a:spcBef>
              <a:spcAft>
                <a:spcPct val="15000"/>
              </a:spcAft>
              <a:buFont typeface="Courier New" panose="02070309020205020404" pitchFamily="49" charset="0"/>
              <a:buChar char="o"/>
            </a:pPr>
            <a:r>
              <a:rPr lang="en-US" sz="2600" b="0" kern="1200" dirty="0">
                <a:solidFill>
                  <a:prstClr val="black">
                    <a:hueOff val="0"/>
                    <a:satOff val="0"/>
                    <a:lumOff val="0"/>
                    <a:alphaOff val="0"/>
                  </a:prstClr>
                </a:solidFill>
                <a:effectLst/>
                <a:latin typeface="Candara" panose="020E0502030303020204" pitchFamily="34" charset="0"/>
                <a:ea typeface="+mn-ea"/>
                <a:cs typeface="+mn-cs"/>
              </a:rPr>
              <a:t>CWA Long-Range Financing Plan development delayed</a:t>
            </a:r>
          </a:p>
          <a:p>
            <a:pPr marL="800100" lvl="1" indent="-342900" algn="just" defTabSz="800100">
              <a:lnSpc>
                <a:spcPct val="90000"/>
              </a:lnSpc>
              <a:spcBef>
                <a:spcPct val="0"/>
              </a:spcBef>
              <a:spcAft>
                <a:spcPct val="15000"/>
              </a:spcAft>
              <a:buFont typeface="Courier New" panose="02070309020205020404" pitchFamily="49" charset="0"/>
              <a:buChar char="o"/>
            </a:pPr>
            <a:r>
              <a:rPr lang="en-US" sz="2600" dirty="0">
                <a:solidFill>
                  <a:prstClr val="black">
                    <a:hueOff val="0"/>
                    <a:satOff val="0"/>
                    <a:lumOff val="0"/>
                    <a:alphaOff val="0"/>
                  </a:prstClr>
                </a:solidFill>
                <a:latin typeface="Candara" panose="020E0502030303020204" pitchFamily="34" charset="0"/>
              </a:rPr>
              <a:t>Awaiting report to rating agencies</a:t>
            </a:r>
          </a:p>
          <a:p>
            <a:pPr lvl="1" algn="just" defTabSz="800100">
              <a:lnSpc>
                <a:spcPct val="90000"/>
              </a:lnSpc>
              <a:spcBef>
                <a:spcPct val="0"/>
              </a:spcBef>
              <a:spcAft>
                <a:spcPct val="15000"/>
              </a:spcAft>
            </a:pPr>
            <a:endParaRPr lang="en-US" sz="2600" dirty="0">
              <a:solidFill>
                <a:prstClr val="black">
                  <a:hueOff val="0"/>
                  <a:satOff val="0"/>
                  <a:lumOff val="0"/>
                  <a:alphaOff val="0"/>
                </a:prstClr>
              </a:solidFill>
              <a:latin typeface="Candara" panose="020E0502030303020204" pitchFamily="34" charset="0"/>
            </a:endParaRPr>
          </a:p>
          <a:p>
            <a:pPr marL="285750" indent="-285750" algn="just" defTabSz="800100">
              <a:lnSpc>
                <a:spcPct val="90000"/>
              </a:lnSpc>
              <a:spcBef>
                <a:spcPct val="0"/>
              </a:spcBef>
              <a:spcAft>
                <a:spcPct val="15000"/>
              </a:spcAft>
              <a:buFont typeface="Arial" panose="020B0604020202020204" pitchFamily="34" charset="0"/>
              <a:buChar char="•"/>
            </a:pPr>
            <a:r>
              <a:rPr lang="en-US" sz="2600" dirty="0">
                <a:solidFill>
                  <a:prstClr val="black">
                    <a:hueOff val="0"/>
                    <a:satOff val="0"/>
                    <a:lumOff val="0"/>
                    <a:alphaOff val="0"/>
                  </a:prstClr>
                </a:solidFill>
                <a:latin typeface="Candara" panose="020E0502030303020204" pitchFamily="34" charset="0"/>
              </a:rPr>
              <a:t>Work with Dr. </a:t>
            </a:r>
            <a:r>
              <a:rPr lang="en-US" sz="2600" dirty="0" err="1">
                <a:solidFill>
                  <a:prstClr val="black">
                    <a:hueOff val="0"/>
                    <a:satOff val="0"/>
                    <a:lumOff val="0"/>
                    <a:alphaOff val="0"/>
                  </a:prstClr>
                </a:solidFill>
                <a:latin typeface="Candara" panose="020E0502030303020204" pitchFamily="34" charset="0"/>
              </a:rPr>
              <a:t>Hanemann</a:t>
            </a:r>
            <a:r>
              <a:rPr lang="en-US" sz="2600" dirty="0">
                <a:solidFill>
                  <a:prstClr val="black">
                    <a:hueOff val="0"/>
                    <a:satOff val="0"/>
                    <a:lumOff val="0"/>
                    <a:alphaOff val="0"/>
                  </a:prstClr>
                </a:solidFill>
                <a:latin typeface="Candara" panose="020E0502030303020204" pitchFamily="34" charset="0"/>
              </a:rPr>
              <a:t> on development of analysis of topics to be presented to the Working Group</a:t>
            </a:r>
          </a:p>
        </p:txBody>
      </p:sp>
    </p:spTree>
    <p:extLst>
      <p:ext uri="{BB962C8B-B14F-4D97-AF65-F5344CB8AC3E}">
        <p14:creationId xmlns:p14="http://schemas.microsoft.com/office/powerpoint/2010/main" val="187274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64" name="Rectangle 6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5">
            <a:extLst>
              <a:ext uri="{FF2B5EF4-FFF2-40B4-BE49-F238E27FC236}">
                <a16:creationId xmlns:a16="http://schemas.microsoft.com/office/drawing/2014/main" id="{D1FC759F-5CD1-4CB5-99BE-6F36E028F702}"/>
              </a:ext>
            </a:extLst>
          </p:cNvPr>
          <p:cNvSpPr>
            <a:spLocks noGrp="1"/>
          </p:cNvSpPr>
          <p:nvPr>
            <p:ph type="title"/>
          </p:nvPr>
        </p:nvSpPr>
        <p:spPr>
          <a:xfrm>
            <a:off x="761802" y="350196"/>
            <a:ext cx="8855534" cy="1624520"/>
          </a:xfrm>
        </p:spPr>
        <p:txBody>
          <a:bodyPr vert="horz" lIns="91440" tIns="45720" rIns="91440" bIns="45720" rtlCol="0" anchor="ctr">
            <a:normAutofit fontScale="90000"/>
          </a:bodyPr>
          <a:lstStyle/>
          <a:p>
            <a:r>
              <a:rPr lang="en-US" sz="3700" b="1" dirty="0">
                <a:latin typeface="+mn-lt"/>
                <a:cs typeface="Segoe UI" panose="020B0502040204020203" pitchFamily="34" charset="0"/>
              </a:rPr>
              <a:t>Item 8c | </a:t>
            </a:r>
            <a:r>
              <a:rPr lang="en-US" sz="4000" b="1" dirty="0">
                <a:latin typeface="+mn-lt"/>
              </a:rPr>
              <a:t>FY25 Appointments to the California Association of Southern Region LAFCOs</a:t>
            </a:r>
            <a:endParaRPr lang="en-US" sz="3700" b="1" dirty="0">
              <a:latin typeface="+mn-lt"/>
              <a:cs typeface="Segoe UI" panose="020B0502040204020203" pitchFamily="34" charset="0"/>
            </a:endParaRPr>
          </a:p>
        </p:txBody>
      </p:sp>
      <p:pic>
        <p:nvPicPr>
          <p:cNvPr id="12" name="Picture 11" descr="Logo&#10;&#10;Description automatically generated">
            <a:extLst>
              <a:ext uri="{FF2B5EF4-FFF2-40B4-BE49-F238E27FC236}">
                <a16:creationId xmlns:a16="http://schemas.microsoft.com/office/drawing/2014/main" id="{E99D26B1-7D9C-4825-AAEB-F68E33CAF1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41" r="5270"/>
          <a:stretch/>
        </p:blipFill>
        <p:spPr>
          <a:xfrm>
            <a:off x="10162903" y="1"/>
            <a:ext cx="2035922" cy="2287851"/>
          </a:xfrm>
          <a:prstGeom prst="rect">
            <a:avLst/>
          </a:prstGeom>
        </p:spPr>
      </p:pic>
      <p:sp>
        <p:nvSpPr>
          <p:cNvPr id="3" name="TextBox 2">
            <a:extLst>
              <a:ext uri="{FF2B5EF4-FFF2-40B4-BE49-F238E27FC236}">
                <a16:creationId xmlns:a16="http://schemas.microsoft.com/office/drawing/2014/main" id="{CDD1EBB0-FCCC-68AC-BF21-C4648BB23DE0}"/>
              </a:ext>
            </a:extLst>
          </p:cNvPr>
          <p:cNvSpPr txBox="1"/>
          <p:nvPr/>
        </p:nvSpPr>
        <p:spPr>
          <a:xfrm>
            <a:off x="761802" y="2357711"/>
            <a:ext cx="3722146" cy="3416320"/>
          </a:xfrm>
          <a:prstGeom prst="rect">
            <a:avLst/>
          </a:prstGeom>
          <a:noFill/>
        </p:spPr>
        <p:txBody>
          <a:bodyPr wrap="square" rtlCol="0">
            <a:spAutoFit/>
          </a:bodyPr>
          <a:lstStyle/>
          <a:p>
            <a:r>
              <a:rPr lang="en-US" sz="2400" dirty="0"/>
              <a:t>The Association consists of six Southern California LAFCOs:</a:t>
            </a:r>
          </a:p>
          <a:p>
            <a:pPr marL="800100" lvl="1" indent="-342900">
              <a:buFont typeface="+mj-lt"/>
              <a:buAutoNum type="arabicPeriod"/>
            </a:pPr>
            <a:r>
              <a:rPr lang="en-US" sz="2400" dirty="0"/>
              <a:t>Imperial</a:t>
            </a:r>
          </a:p>
          <a:p>
            <a:pPr marL="800100" lvl="1" indent="-342900">
              <a:buFont typeface="+mj-lt"/>
              <a:buAutoNum type="arabicPeriod"/>
            </a:pPr>
            <a:r>
              <a:rPr lang="en-US" sz="2400" dirty="0"/>
              <a:t>Los Angeles</a:t>
            </a:r>
          </a:p>
          <a:p>
            <a:pPr marL="800100" lvl="1" indent="-342900">
              <a:buFont typeface="+mj-lt"/>
              <a:buAutoNum type="arabicPeriod"/>
            </a:pPr>
            <a:r>
              <a:rPr lang="en-US" sz="2400" dirty="0"/>
              <a:t>Orange</a:t>
            </a:r>
          </a:p>
          <a:p>
            <a:pPr marL="800100" lvl="1" indent="-342900">
              <a:buFont typeface="+mj-lt"/>
              <a:buAutoNum type="arabicPeriod"/>
            </a:pPr>
            <a:r>
              <a:rPr lang="en-US" sz="2400" dirty="0"/>
              <a:t>Riverside</a:t>
            </a:r>
          </a:p>
          <a:p>
            <a:pPr marL="800100" lvl="1" indent="-342900">
              <a:buFont typeface="+mj-lt"/>
              <a:buAutoNum type="arabicPeriod"/>
            </a:pPr>
            <a:r>
              <a:rPr lang="en-US" sz="2400" dirty="0"/>
              <a:t>San Bernardino </a:t>
            </a:r>
          </a:p>
          <a:p>
            <a:pPr marL="800100" lvl="1" indent="-342900">
              <a:buFont typeface="+mj-lt"/>
              <a:buAutoNum type="arabicPeriod"/>
            </a:pPr>
            <a:r>
              <a:rPr lang="en-US" sz="2400" dirty="0"/>
              <a:t>San Diego </a:t>
            </a:r>
          </a:p>
        </p:txBody>
      </p:sp>
      <p:sp>
        <p:nvSpPr>
          <p:cNvPr id="4" name="TextBox 3">
            <a:extLst>
              <a:ext uri="{FF2B5EF4-FFF2-40B4-BE49-F238E27FC236}">
                <a16:creationId xmlns:a16="http://schemas.microsoft.com/office/drawing/2014/main" id="{102C0B66-AAB3-A6BC-6DEE-9F45443829FA}"/>
              </a:ext>
            </a:extLst>
          </p:cNvPr>
          <p:cNvSpPr txBox="1"/>
          <p:nvPr/>
        </p:nvSpPr>
        <p:spPr>
          <a:xfrm>
            <a:off x="5038248" y="2357711"/>
            <a:ext cx="6142616" cy="3785652"/>
          </a:xfrm>
          <a:prstGeom prst="rect">
            <a:avLst/>
          </a:prstGeom>
          <a:noFill/>
        </p:spPr>
        <p:txBody>
          <a:bodyPr wrap="square" rtlCol="0">
            <a:spAutoFit/>
          </a:bodyPr>
          <a:lstStyle/>
          <a:p>
            <a:pPr marL="285750" indent="-285750" algn="just">
              <a:buFont typeface="Arial" panose="020B0604020202020204" pitchFamily="34" charset="0"/>
              <a:buChar char="•"/>
            </a:pPr>
            <a:r>
              <a:rPr lang="en-US" sz="2400" dirty="0"/>
              <a:t>The Association provides legislative support and educational resources to its members and functions solely to share information and improve collaboration among its member agencies.</a:t>
            </a:r>
          </a:p>
          <a:p>
            <a:endParaRPr lang="en-US" sz="2400" dirty="0"/>
          </a:p>
          <a:p>
            <a:r>
              <a:rPr lang="en-US" sz="2400" b="1" dirty="0"/>
              <a:t>RECOMMENDATION</a:t>
            </a:r>
            <a:endParaRPr lang="en-US" sz="2400" dirty="0"/>
          </a:p>
          <a:p>
            <a:pPr marL="285750" indent="-285750">
              <a:buFont typeface="Arial" panose="020B0604020202020204" pitchFamily="34" charset="0"/>
              <a:buChar char="•"/>
            </a:pPr>
            <a:r>
              <a:rPr lang="en-US" sz="2400" dirty="0"/>
              <a:t>Establish two appointments: </a:t>
            </a:r>
          </a:p>
          <a:p>
            <a:pPr marL="742950" lvl="1" indent="-285750">
              <a:buFont typeface="Wingdings" panose="05000000000000000000" pitchFamily="2" charset="2"/>
              <a:buChar char="Ø"/>
            </a:pPr>
            <a:r>
              <a:rPr lang="en-US" sz="2400" dirty="0"/>
              <a:t>One regular member</a:t>
            </a:r>
          </a:p>
          <a:p>
            <a:pPr marL="742950" lvl="1" indent="-285750">
              <a:buFont typeface="Wingdings" panose="05000000000000000000" pitchFamily="2" charset="2"/>
              <a:buChar char="Ø"/>
            </a:pPr>
            <a:r>
              <a:rPr lang="en-US" sz="2400" dirty="0"/>
              <a:t>One alternate member</a:t>
            </a:r>
          </a:p>
        </p:txBody>
      </p:sp>
    </p:spTree>
    <p:extLst>
      <p:ext uri="{BB962C8B-B14F-4D97-AF65-F5344CB8AC3E}">
        <p14:creationId xmlns:p14="http://schemas.microsoft.com/office/powerpoint/2010/main" val="29997495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D12D02E030886428361C9EECF4484A8" ma:contentTypeVersion="9" ma:contentTypeDescription="Create a new document." ma:contentTypeScope="" ma:versionID="56a94484f9821588d11235ebcf68335f">
  <xsd:schema xmlns:xsd="http://www.w3.org/2001/XMLSchema" xmlns:xs="http://www.w3.org/2001/XMLSchema" xmlns:p="http://schemas.microsoft.com/office/2006/metadata/properties" xmlns:ns3="e34e13e9-08db-403b-a4a1-1403b2c69b78" targetNamespace="http://schemas.microsoft.com/office/2006/metadata/properties" ma:root="true" ma:fieldsID="ab34806a7e173376d9aba0b2675256b7" ns3:_="">
    <xsd:import namespace="e34e13e9-08db-403b-a4a1-1403b2c69b7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4e13e9-08db-403b-a4a1-1403b2c69b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C8A6B3-A359-433A-AD1A-57DFA4510893}">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8DE5533-EDCC-4F4B-B65A-5714263F2F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4e13e9-08db-403b-a4a1-1403b2c69b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B33055-E8B2-4530-940E-A0E43FF6A1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1272</TotalTime>
  <Words>947</Words>
  <Application>Microsoft Office PowerPoint</Application>
  <PresentationFormat>Widescreen</PresentationFormat>
  <Paragraphs>122</Paragraphs>
  <Slides>14</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Arial</vt:lpstr>
      <vt:lpstr>Barlow Bold</vt:lpstr>
      <vt:lpstr>Barlow Bold Italics</vt:lpstr>
      <vt:lpstr>Calibri</vt:lpstr>
      <vt:lpstr>Calibri Light</vt:lpstr>
      <vt:lpstr>Candara</vt:lpstr>
      <vt:lpstr>Courier New</vt:lpstr>
      <vt:lpstr>Public Sans Bold</vt:lpstr>
      <vt:lpstr>Segoe UI</vt:lpstr>
      <vt:lpstr>Wingdings</vt:lpstr>
      <vt:lpstr>Office Theme</vt:lpstr>
      <vt:lpstr>PowerPoint Presentation</vt:lpstr>
      <vt:lpstr>Item 7b | Proposed “O’Ryan – Calavo Drive Change of Organization”</vt:lpstr>
      <vt:lpstr>PowerPoint Presentation</vt:lpstr>
      <vt:lpstr>Item 7b | Proposed “O’Ryan - Calavo Drive Change of Organization”</vt:lpstr>
      <vt:lpstr>Item 8a | Review of Legislative Policy L-106  (Conducting Municipal Service Reviews)</vt:lpstr>
      <vt:lpstr>Item 8a | Review of Legislative Policy L-106  (Conducting Municipal Service Reviews)</vt:lpstr>
      <vt:lpstr>Item 8a | Review of Legislative Policy L-106  (Conducting Municipal Service Reviews)</vt:lpstr>
      <vt:lpstr>Item 8a | Review of Legislative Policy L-106  (Conducting Municipal Service Reviews)</vt:lpstr>
      <vt:lpstr>Item 8a | Review of Legislative Policy L-106  (Conducting Municipal Service Reviews)</vt:lpstr>
      <vt:lpstr>Item 8b | MSR of Wholesale Water Agencies Status Update</vt:lpstr>
      <vt:lpstr>Item 8b | MSR of Wholesale Water Agencies Status Update</vt:lpstr>
      <vt:lpstr>Item 8b | MSR of Wholesale Water Agencies Status Update</vt:lpstr>
      <vt:lpstr>Item 8b | MSR of Wholesale Water Agencies Status Update</vt:lpstr>
      <vt:lpstr>Item 8c | FY25 Appointments to the California Association of Southern Region LAFCOs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Allen, Priscilla</dc:creator>
  <cp:lastModifiedBy>Peters, Michaela A</cp:lastModifiedBy>
  <cp:revision>17</cp:revision>
  <dcterms:created xsi:type="dcterms:W3CDTF">2021-03-24T23:12:39Z</dcterms:created>
  <dcterms:modified xsi:type="dcterms:W3CDTF">2024-10-07T20:34:28Z</dcterms:modified>
</cp:coreProperties>
</file>